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07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33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12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0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441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67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84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99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927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16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45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2EF4-2DA8-4B83-8F25-7C5C32EC831A}" type="datetimeFigureOut">
              <a:rPr lang="hr-HR" smtClean="0"/>
              <a:t>24.4.2017.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guide/anima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was originally developed in 2009 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r>
              <a:rPr lang="en-US" dirty="0"/>
              <a:t> at Brat Tech LLC, Now it was officially supported &amp; maintained by Google ( MIT License </a:t>
            </a:r>
            <a:r>
              <a:rPr lang="en-US" dirty="0" smtClean="0"/>
              <a:t>)</a:t>
            </a:r>
            <a:endParaRPr lang="hr-HR" dirty="0" smtClean="0"/>
          </a:p>
          <a:p>
            <a:r>
              <a:rPr lang="hr-HR" dirty="0" smtClean="0"/>
              <a:t>Dinamičke web stranice</a:t>
            </a:r>
          </a:p>
          <a:p>
            <a:r>
              <a:rPr lang="hr-HR" dirty="0" smtClean="0"/>
              <a:t>2-way data </a:t>
            </a:r>
            <a:r>
              <a:rPr lang="hr-HR" dirty="0" err="1" smtClean="0"/>
              <a:t>binding</a:t>
            </a:r>
            <a:endParaRPr lang="hr-HR" dirty="0" smtClean="0"/>
          </a:p>
          <a:p>
            <a:r>
              <a:rPr lang="hr-HR" dirty="0" smtClean="0"/>
              <a:t>MVW </a:t>
            </a:r>
            <a:r>
              <a:rPr lang="hr-HR" dirty="0" err="1" smtClean="0"/>
              <a:t>pattern</a:t>
            </a:r>
            <a:endParaRPr lang="hr-HR" dirty="0" smtClean="0"/>
          </a:p>
          <a:p>
            <a:r>
              <a:rPr lang="hr-HR" dirty="0" err="1" smtClean="0"/>
              <a:t>Form</a:t>
            </a:r>
            <a:r>
              <a:rPr lang="hr-HR" dirty="0" smtClean="0"/>
              <a:t> </a:t>
            </a:r>
            <a:r>
              <a:rPr lang="hr-HR" dirty="0" err="1" smtClean="0"/>
              <a:t>validation</a:t>
            </a:r>
            <a:endParaRPr lang="hr-HR" dirty="0" smtClean="0"/>
          </a:p>
          <a:p>
            <a:r>
              <a:rPr lang="hr-HR" dirty="0" err="1" smtClean="0"/>
              <a:t>Built-in</a:t>
            </a:r>
            <a:r>
              <a:rPr lang="hr-HR" dirty="0" smtClean="0"/>
              <a:t> </a:t>
            </a:r>
            <a:r>
              <a:rPr lang="hr-HR" dirty="0" err="1" smtClean="0"/>
              <a:t>testability</a:t>
            </a:r>
            <a:r>
              <a:rPr lang="hr-HR" dirty="0" smtClean="0"/>
              <a:t> (DI)</a:t>
            </a:r>
          </a:p>
          <a:p>
            <a:r>
              <a:rPr lang="hr-HR" dirty="0" smtClean="0"/>
              <a:t>Danas ogromni </a:t>
            </a:r>
            <a:r>
              <a:rPr lang="hr-HR" dirty="0" err="1" smtClean="0"/>
              <a:t>community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60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Enumeration</a:t>
            </a:r>
            <a:endParaRPr lang="hr-HR" dirty="0" smtClean="0"/>
          </a:p>
          <a:p>
            <a:pPr lvl="1"/>
            <a:r>
              <a:rPr lang="hr-HR" dirty="0" smtClean="0"/>
              <a:t>Mogućnost kreiranja enumeracija</a:t>
            </a:r>
          </a:p>
        </p:txBody>
      </p:sp>
    </p:spTree>
    <p:extLst>
      <p:ext uri="{BB962C8B-B14F-4D97-AF65-F5344CB8AC3E}">
        <p14:creationId xmlns:p14="http://schemas.microsoft.com/office/powerpoint/2010/main" val="31280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Mixin</a:t>
            </a:r>
            <a:endParaRPr lang="hr-HR" dirty="0" smtClean="0"/>
          </a:p>
          <a:p>
            <a:pPr lvl="1"/>
            <a:r>
              <a:rPr lang="hr-HR" dirty="0" smtClean="0"/>
              <a:t>Mogućnost korištenja konkretnih klasa kao </a:t>
            </a:r>
            <a:r>
              <a:rPr lang="hr-HR" dirty="0" err="1" smtClean="0"/>
              <a:t>interfaceova</a:t>
            </a:r>
            <a:endParaRPr lang="hr-HR" dirty="0" smtClean="0"/>
          </a:p>
          <a:p>
            <a:pPr lvl="1"/>
            <a:r>
              <a:rPr lang="hr-HR" dirty="0" smtClean="0"/>
              <a:t>Preuzme samo polja i definicije metoda</a:t>
            </a:r>
          </a:p>
        </p:txBody>
      </p:sp>
    </p:spTree>
    <p:extLst>
      <p:ext uri="{BB962C8B-B14F-4D97-AF65-F5344CB8AC3E}">
        <p14:creationId xmlns:p14="http://schemas.microsoft.com/office/powerpoint/2010/main" val="333517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Generics</a:t>
            </a:r>
            <a:endParaRPr lang="hr-HR" dirty="0" smtClean="0"/>
          </a:p>
          <a:p>
            <a:pPr lvl="1"/>
            <a:r>
              <a:rPr lang="hr-HR" dirty="0" smtClean="0"/>
              <a:t>Predavanje tipa kao parametra</a:t>
            </a:r>
          </a:p>
          <a:p>
            <a:pPr lvl="1"/>
            <a:r>
              <a:rPr lang="hr-HR" dirty="0" smtClean="0"/>
              <a:t>List&lt;T&gt;, </a:t>
            </a:r>
            <a:r>
              <a:rPr lang="hr-HR" dirty="0" err="1" smtClean="0"/>
              <a:t>Array</a:t>
            </a:r>
            <a:r>
              <a:rPr lang="hr-HR" dirty="0" smtClean="0"/>
              <a:t>&lt;T&gt;, …</a:t>
            </a:r>
          </a:p>
        </p:txBody>
      </p:sp>
    </p:spTree>
    <p:extLst>
      <p:ext uri="{BB962C8B-B14F-4D97-AF65-F5344CB8AC3E}">
        <p14:creationId xmlns:p14="http://schemas.microsoft.com/office/powerpoint/2010/main" val="396115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Namespaces</a:t>
            </a:r>
            <a:endParaRPr lang="hr-HR" dirty="0" smtClean="0"/>
          </a:p>
          <a:p>
            <a:pPr lvl="1"/>
            <a:r>
              <a:rPr lang="hr-HR" dirty="0" smtClean="0"/>
              <a:t>Konzumiranje klasa, </a:t>
            </a:r>
            <a:r>
              <a:rPr lang="hr-HR" dirty="0" err="1" smtClean="0"/>
              <a:t>interaceova</a:t>
            </a:r>
            <a:r>
              <a:rPr lang="hr-HR" dirty="0" smtClean="0"/>
              <a:t> i polja definiranih kroz različite datoteke kao da su definirane u jednoj datoteci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9951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Tupple</a:t>
            </a:r>
            <a:endParaRPr lang="hr-HR" dirty="0" smtClean="0"/>
          </a:p>
          <a:p>
            <a:pPr lvl="1"/>
            <a:r>
              <a:rPr lang="hr-HR" dirty="0" err="1" smtClean="0"/>
              <a:t>Array</a:t>
            </a:r>
            <a:r>
              <a:rPr lang="hr-HR" dirty="0" smtClean="0"/>
              <a:t> koji u svakom polju može sadržavati više vrijednosti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69275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Await</a:t>
            </a:r>
            <a:endParaRPr lang="hr-HR" dirty="0" smtClean="0"/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await</a:t>
            </a:r>
            <a:r>
              <a:rPr lang="hr-HR" dirty="0" smtClean="0"/>
              <a:t> naredbe umjesto </a:t>
            </a:r>
            <a:r>
              <a:rPr lang="hr-HR" dirty="0" err="1" smtClean="0"/>
              <a:t>callbacka</a:t>
            </a:r>
            <a:r>
              <a:rPr lang="hr-HR" dirty="0" smtClean="0"/>
              <a:t> kod asinkronih poziva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98596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Class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Moguće definirati i nasljeđivati klase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508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Modules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Svaki modul ima svoj </a:t>
            </a:r>
            <a:r>
              <a:rPr lang="hr-HR" dirty="0" err="1" smtClean="0"/>
              <a:t>scope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3419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Arrow</a:t>
            </a:r>
            <a:r>
              <a:rPr lang="hr-HR" dirty="0" smtClean="0"/>
              <a:t> </a:t>
            </a:r>
            <a:r>
              <a:rPr lang="hr-HR" dirty="0" err="1" smtClean="0"/>
              <a:t>notation</a:t>
            </a:r>
            <a:r>
              <a:rPr lang="hr-HR" dirty="0" smtClean="0"/>
              <a:t> =&gt;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Skraćeno pisanje anonimnih funkcija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185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Default</a:t>
            </a:r>
            <a:r>
              <a:rPr lang="hr-HR" dirty="0" smtClean="0"/>
              <a:t> / </a:t>
            </a:r>
            <a:r>
              <a:rPr lang="hr-HR" dirty="0" err="1" smtClean="0"/>
              <a:t>optional</a:t>
            </a:r>
            <a:r>
              <a:rPr lang="hr-HR" dirty="0" smtClean="0"/>
              <a:t> para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Mogućnost deklariranja opcionalnih parametara i njihovih </a:t>
            </a:r>
            <a:r>
              <a:rPr lang="hr-HR" dirty="0" err="1" smtClean="0"/>
              <a:t>defaultnih</a:t>
            </a:r>
            <a:r>
              <a:rPr lang="hr-HR" dirty="0" smtClean="0"/>
              <a:t> vrijednosti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5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 </a:t>
            </a:r>
            <a:r>
              <a:rPr lang="hr-HR" dirty="0" err="1" smtClean="0"/>
              <a:t>Angulara</a:t>
            </a:r>
            <a:r>
              <a:rPr lang="hr-HR" dirty="0" smtClean="0"/>
              <a:t> 2 se uvodi novi način </a:t>
            </a:r>
            <a:r>
              <a:rPr lang="hr-HR" dirty="0" err="1" smtClean="0"/>
              <a:t>verzioniranja</a:t>
            </a:r>
            <a:endParaRPr lang="hr-HR" dirty="0" smtClean="0"/>
          </a:p>
          <a:p>
            <a:pPr lvl="1"/>
            <a:r>
              <a:rPr lang="hr-HR" dirty="0" err="1" smtClean="0"/>
              <a:t>AngularJS</a:t>
            </a:r>
            <a:r>
              <a:rPr lang="hr-HR" dirty="0" smtClean="0"/>
              <a:t> je prva verzija </a:t>
            </a:r>
            <a:r>
              <a:rPr lang="hr-HR" dirty="0" err="1" smtClean="0"/>
              <a:t>Angulara</a:t>
            </a:r>
            <a:endParaRPr lang="hr-HR" dirty="0" smtClean="0"/>
          </a:p>
          <a:p>
            <a:pPr lvl="1"/>
            <a:r>
              <a:rPr lang="hr-HR" dirty="0" err="1" smtClean="0"/>
              <a:t>Angular</a:t>
            </a:r>
            <a:r>
              <a:rPr lang="hr-HR" dirty="0" smtClean="0"/>
              <a:t> 2 se preimenovao u </a:t>
            </a:r>
            <a:r>
              <a:rPr lang="hr-HR" dirty="0" err="1" smtClean="0"/>
              <a:t>Angular</a:t>
            </a:r>
            <a:r>
              <a:rPr lang="hr-HR" dirty="0" smtClean="0"/>
              <a:t> i uveo novi način </a:t>
            </a:r>
            <a:r>
              <a:rPr lang="hr-HR" dirty="0" err="1" smtClean="0"/>
              <a:t>verzioniranja</a:t>
            </a:r>
            <a:endParaRPr lang="hr-HR" dirty="0" smtClean="0"/>
          </a:p>
          <a:p>
            <a:pPr lvl="1"/>
            <a:r>
              <a:rPr lang="hr-HR" dirty="0"/>
              <a:t>X.Y.Z (x – </a:t>
            </a:r>
            <a:r>
              <a:rPr lang="hr-HR" dirty="0" err="1"/>
              <a:t>breaking</a:t>
            </a: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, y – 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feature</a:t>
            </a:r>
            <a:r>
              <a:rPr lang="hr-HR" dirty="0"/>
              <a:t>, z – </a:t>
            </a:r>
            <a:r>
              <a:rPr lang="hr-HR" dirty="0" err="1"/>
              <a:t>bugfix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Trenutačna verzija – </a:t>
            </a:r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smtClean="0"/>
              <a:t>4.nešto.nešto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249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Tsconfig.json</a:t>
            </a:r>
            <a:endParaRPr lang="hr-HR" dirty="0" smtClean="0"/>
          </a:p>
          <a:p>
            <a:pPr lvl="1"/>
            <a:r>
              <a:rPr lang="hr-HR" dirty="0" smtClean="0"/>
              <a:t>Konfiguracijska datoteka</a:t>
            </a:r>
          </a:p>
          <a:p>
            <a:pPr lvl="1"/>
            <a:r>
              <a:rPr lang="hr-HR" dirty="0" smtClean="0"/>
              <a:t>Omogućuje </a:t>
            </a:r>
            <a:r>
              <a:rPr lang="hr-HR" dirty="0" err="1" smtClean="0"/>
              <a:t>transpilaciju</a:t>
            </a:r>
            <a:r>
              <a:rPr lang="hr-HR" dirty="0" smtClean="0"/>
              <a:t> u različite verzije </a:t>
            </a:r>
            <a:r>
              <a:rPr lang="hr-HR" dirty="0" err="1" smtClean="0"/>
              <a:t>ECMAScripta</a:t>
            </a:r>
            <a:endParaRPr lang="hr-HR" dirty="0" smtClean="0"/>
          </a:p>
          <a:p>
            <a:pPr lvl="1"/>
            <a:r>
              <a:rPr lang="hr-HR" dirty="0" smtClean="0"/>
              <a:t>Omogućuje automatsko kreiranja 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1809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</a:p>
          <a:p>
            <a:pPr lvl="1"/>
            <a:r>
              <a:rPr lang="hr-HR" dirty="0" smtClean="0"/>
              <a:t>Omogućava </a:t>
            </a:r>
            <a:r>
              <a:rPr lang="hr-HR" dirty="0" err="1" smtClean="0"/>
              <a:t>debugiranje</a:t>
            </a:r>
            <a:r>
              <a:rPr lang="hr-HR" dirty="0" smtClean="0"/>
              <a:t> direktno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Moguće </a:t>
            </a:r>
            <a:r>
              <a:rPr lang="hr-HR" dirty="0" err="1" smtClean="0"/>
              <a:t>debugirati</a:t>
            </a:r>
            <a:r>
              <a:rPr lang="hr-HR" dirty="0" smtClean="0"/>
              <a:t> u browserima i VS </a:t>
            </a:r>
            <a:r>
              <a:rPr lang="hr-HR" dirty="0" err="1" smtClean="0"/>
              <a:t>Codeu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057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ECMAScript</a:t>
            </a:r>
            <a:endParaRPr lang="hr-HR" dirty="0" smtClean="0"/>
          </a:p>
          <a:p>
            <a:pPr lvl="1"/>
            <a:r>
              <a:rPr lang="hr-HR" dirty="0" smtClean="0"/>
              <a:t>Verzije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2"/>
            <a:r>
              <a:rPr lang="hr-HR" dirty="0" smtClean="0"/>
              <a:t>Trenutno podržana verzija ES5</a:t>
            </a:r>
          </a:p>
          <a:p>
            <a:pPr lvl="2"/>
            <a:r>
              <a:rPr lang="hr-HR" dirty="0" smtClean="0"/>
              <a:t>ES6 (ES 2015) podržan u </a:t>
            </a:r>
            <a:r>
              <a:rPr lang="hr-HR" dirty="0" err="1" smtClean="0"/>
              <a:t>Chromeu</a:t>
            </a:r>
            <a:r>
              <a:rPr lang="hr-HR" dirty="0" smtClean="0"/>
              <a:t> i Firefoxu, ali ne i na mobilnim uređajima</a:t>
            </a:r>
          </a:p>
          <a:p>
            <a:pPr lvl="1"/>
            <a:r>
              <a:rPr lang="hr-HR" dirty="0">
                <a:hlinkClick r:id="rId2"/>
              </a:rPr>
              <a:t>http://kangax.github.io/compat-table/es6/</a:t>
            </a: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202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 </a:t>
            </a:r>
            <a:r>
              <a:rPr lang="hr-HR" dirty="0" err="1" smtClean="0"/>
              <a:t>Code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Besplatan alat</a:t>
            </a:r>
          </a:p>
          <a:p>
            <a:r>
              <a:rPr lang="hr-HR" dirty="0" smtClean="0"/>
              <a:t>Brži i specijaliziraniji za razvoj SPA aplikacija od </a:t>
            </a:r>
            <a:r>
              <a:rPr lang="hr-HR" dirty="0" err="1" smtClean="0"/>
              <a:t>Visual</a:t>
            </a:r>
            <a:r>
              <a:rPr lang="hr-HR" dirty="0" smtClean="0"/>
              <a:t> </a:t>
            </a:r>
            <a:r>
              <a:rPr lang="hr-HR" dirty="0" err="1" smtClean="0"/>
              <a:t>Studia</a:t>
            </a:r>
            <a:endParaRPr lang="hr-HR" dirty="0" smtClean="0"/>
          </a:p>
          <a:p>
            <a:r>
              <a:rPr lang="hr-HR" dirty="0" smtClean="0"/>
              <a:t>Postoje Linux i </a:t>
            </a:r>
            <a:r>
              <a:rPr lang="hr-HR" dirty="0" err="1" smtClean="0"/>
              <a:t>MacOs</a:t>
            </a:r>
            <a:r>
              <a:rPr lang="hr-HR" dirty="0" smtClean="0"/>
              <a:t> verzije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1777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Nazivlje datoteka:</a:t>
            </a:r>
          </a:p>
          <a:p>
            <a:pPr lvl="1"/>
            <a:r>
              <a:rPr lang="hr-HR" dirty="0" smtClean="0"/>
              <a:t>Komponente – </a:t>
            </a:r>
            <a:r>
              <a:rPr lang="hr-HR" dirty="0" err="1" smtClean="0"/>
              <a:t>ime.component.ts</a:t>
            </a:r>
            <a:endParaRPr lang="hr-HR" dirty="0" smtClean="0"/>
          </a:p>
          <a:p>
            <a:pPr lvl="1"/>
            <a:r>
              <a:rPr lang="hr-HR" dirty="0" smtClean="0"/>
              <a:t>Template – ime.component.html</a:t>
            </a:r>
          </a:p>
          <a:p>
            <a:pPr lvl="1"/>
            <a:r>
              <a:rPr lang="hr-HR" dirty="0" smtClean="0"/>
              <a:t>Model – </a:t>
            </a:r>
            <a:r>
              <a:rPr lang="hr-HR" dirty="0" err="1" smtClean="0"/>
              <a:t>ime.model.ts</a:t>
            </a:r>
            <a:endParaRPr lang="hr-HR" dirty="0" smtClean="0"/>
          </a:p>
          <a:p>
            <a:pPr lvl="1"/>
            <a:r>
              <a:rPr lang="hr-HR" dirty="0" smtClean="0"/>
              <a:t>Direktive – </a:t>
            </a:r>
            <a:r>
              <a:rPr lang="hr-HR" dirty="0" err="1" smtClean="0"/>
              <a:t>ime.directive.ts</a:t>
            </a:r>
            <a:endParaRPr lang="hr-HR" dirty="0" smtClean="0"/>
          </a:p>
          <a:p>
            <a:pPr lvl="1"/>
            <a:r>
              <a:rPr lang="hr-HR" dirty="0" smtClean="0"/>
              <a:t>Pipe – </a:t>
            </a:r>
            <a:r>
              <a:rPr lang="hr-HR" dirty="0" err="1" smtClean="0"/>
              <a:t>ime.pipe.ts</a:t>
            </a:r>
            <a:endParaRPr lang="hr-HR" dirty="0" smtClean="0"/>
          </a:p>
          <a:p>
            <a:pPr lvl="1"/>
            <a:r>
              <a:rPr lang="hr-HR" dirty="0" smtClean="0"/>
              <a:t>Modul – </a:t>
            </a:r>
            <a:r>
              <a:rPr lang="hr-HR" dirty="0" err="1" smtClean="0"/>
              <a:t>ime.module.ts</a:t>
            </a:r>
            <a:endParaRPr lang="hr-HR" dirty="0" smtClean="0"/>
          </a:p>
          <a:p>
            <a:r>
              <a:rPr lang="hr-HR" dirty="0" smtClean="0"/>
              <a:t>Dva načina podijele datoteka:</a:t>
            </a:r>
          </a:p>
          <a:p>
            <a:pPr lvl="1"/>
            <a:r>
              <a:rPr lang="hr-HR" dirty="0" smtClean="0"/>
              <a:t>Po tipu</a:t>
            </a:r>
          </a:p>
          <a:p>
            <a:pPr lvl="1"/>
            <a:r>
              <a:rPr lang="hr-HR" dirty="0" smtClean="0"/>
              <a:t>Po cjelini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0338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Podijela</a:t>
            </a:r>
            <a:r>
              <a:rPr lang="hr-HR" dirty="0" smtClean="0"/>
              <a:t> datoteka po tipu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109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Podijela</a:t>
            </a:r>
            <a:r>
              <a:rPr lang="hr-HR" dirty="0" smtClean="0"/>
              <a:t> datoteka po cjelini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228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Razvijan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Zašto Google razvija tehnologiju u MS jeziku?</a:t>
            </a:r>
            <a:endParaRPr lang="hr-HR" dirty="0"/>
          </a:p>
          <a:p>
            <a:r>
              <a:rPr lang="hr-HR" dirty="0"/>
              <a:t>Bolji </a:t>
            </a:r>
            <a:r>
              <a:rPr lang="hr-HR" dirty="0" err="1"/>
              <a:t>mobile</a:t>
            </a:r>
            <a:r>
              <a:rPr lang="hr-HR" dirty="0"/>
              <a:t> </a:t>
            </a:r>
            <a:r>
              <a:rPr lang="hr-HR" dirty="0" err="1"/>
              <a:t>support</a:t>
            </a:r>
            <a:endParaRPr lang="hr-HR" dirty="0"/>
          </a:p>
          <a:p>
            <a:r>
              <a:rPr lang="hr-HR" dirty="0"/>
              <a:t>Posvećena veća pažnja na performanse</a:t>
            </a:r>
          </a:p>
          <a:p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err="1" smtClean="0"/>
              <a:t>splitting</a:t>
            </a:r>
            <a:endParaRPr lang="hr-HR" dirty="0" smtClean="0"/>
          </a:p>
          <a:p>
            <a:pPr lvl="1"/>
            <a:r>
              <a:rPr lang="hr-HR" dirty="0" smtClean="0"/>
              <a:t>Lako i pregledno se aplikacija može rasporediti u zasebne datoteke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746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err="1" smtClean="0"/>
              <a:t>Testing</a:t>
            </a:r>
            <a:r>
              <a:rPr lang="hr-HR" dirty="0"/>
              <a:t> </a:t>
            </a:r>
            <a:r>
              <a:rPr lang="hr-HR" dirty="0" smtClean="0"/>
              <a:t>- od </a:t>
            </a:r>
            <a:r>
              <a:rPr lang="hr-HR" dirty="0" err="1" smtClean="0"/>
              <a:t>Angulara</a:t>
            </a:r>
            <a:r>
              <a:rPr lang="hr-HR" dirty="0" smtClean="0"/>
              <a:t> 4.0.0 </a:t>
            </a:r>
            <a:r>
              <a:rPr lang="hr-HR" dirty="0" err="1" smtClean="0"/>
              <a:t>quickstart</a:t>
            </a:r>
            <a:r>
              <a:rPr lang="hr-HR" dirty="0" smtClean="0"/>
              <a:t> projekt dolazi sa:</a:t>
            </a:r>
          </a:p>
          <a:p>
            <a:pPr lvl="1"/>
            <a:r>
              <a:rPr lang="hr-HR" dirty="0" err="1" smtClean="0"/>
              <a:t>angular</a:t>
            </a:r>
            <a:r>
              <a:rPr lang="hr-HR" dirty="0" smtClean="0"/>
              <a:t>-</a:t>
            </a:r>
            <a:r>
              <a:rPr lang="hr-HR" dirty="0" err="1" smtClean="0"/>
              <a:t>in</a:t>
            </a:r>
            <a:r>
              <a:rPr lang="hr-HR" dirty="0" smtClean="0"/>
              <a:t>-</a:t>
            </a:r>
            <a:r>
              <a:rPr lang="hr-HR" dirty="0" err="1" smtClean="0"/>
              <a:t>memory</a:t>
            </a:r>
            <a:r>
              <a:rPr lang="hr-HR" dirty="0" smtClean="0"/>
              <a:t>-web-</a:t>
            </a:r>
            <a:r>
              <a:rPr lang="hr-HR" dirty="0" err="1" smtClean="0"/>
              <a:t>api</a:t>
            </a:r>
            <a:endParaRPr lang="hr-HR" dirty="0" smtClean="0"/>
          </a:p>
          <a:p>
            <a:pPr lvl="2"/>
            <a:r>
              <a:rPr lang="hr-HR" dirty="0" err="1" smtClean="0"/>
              <a:t>Mockanje</a:t>
            </a:r>
            <a:r>
              <a:rPr lang="hr-HR" dirty="0" smtClean="0"/>
              <a:t> API servisa</a:t>
            </a:r>
          </a:p>
          <a:p>
            <a:pPr lvl="1"/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 smtClean="0"/>
              <a:t>utilities</a:t>
            </a:r>
            <a:endParaRPr lang="hr-HR" dirty="0" smtClean="0"/>
          </a:p>
          <a:p>
            <a:pPr lvl="2"/>
            <a:r>
              <a:rPr lang="hr-HR" dirty="0" err="1" smtClean="0"/>
              <a:t>TestBed</a:t>
            </a:r>
            <a:r>
              <a:rPr lang="hr-HR" dirty="0" smtClean="0"/>
              <a:t> – testiranje komponenata, direktiva i sl.</a:t>
            </a:r>
          </a:p>
          <a:p>
            <a:pPr lvl="2"/>
            <a:r>
              <a:rPr lang="hr-HR" dirty="0" smtClean="0"/>
              <a:t>DI – testiranje servisa i ostalih @</a:t>
            </a:r>
            <a:r>
              <a:rPr lang="hr-HR" dirty="0" err="1" smtClean="0"/>
              <a:t>Injectable</a:t>
            </a:r>
            <a:r>
              <a:rPr lang="hr-HR" dirty="0" smtClean="0"/>
              <a:t> jednostavno deklariranjem </a:t>
            </a:r>
            <a:r>
              <a:rPr lang="hr-HR" dirty="0" err="1" smtClean="0"/>
              <a:t>mock</a:t>
            </a:r>
            <a:r>
              <a:rPr lang="hr-HR" dirty="0" smtClean="0"/>
              <a:t> klasa umjesto pravih</a:t>
            </a:r>
          </a:p>
          <a:p>
            <a:pPr lvl="1"/>
            <a:r>
              <a:rPr lang="hr-HR" dirty="0" smtClean="0"/>
              <a:t>Karma</a:t>
            </a:r>
          </a:p>
          <a:p>
            <a:pPr lvl="2"/>
            <a:r>
              <a:rPr lang="hr-HR" dirty="0" err="1" smtClean="0"/>
              <a:t>Unit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endParaRPr lang="hr-HR" dirty="0" smtClean="0"/>
          </a:p>
          <a:p>
            <a:pPr lvl="1"/>
            <a:r>
              <a:rPr lang="hr-HR" dirty="0" err="1" smtClean="0"/>
              <a:t>Protractor</a:t>
            </a:r>
            <a:endParaRPr lang="hr-HR" dirty="0" smtClean="0"/>
          </a:p>
          <a:p>
            <a:pPr lvl="2"/>
            <a:r>
              <a:rPr lang="hr-HR" dirty="0" err="1" smtClean="0"/>
              <a:t>end</a:t>
            </a:r>
            <a:r>
              <a:rPr lang="hr-HR" dirty="0" smtClean="0"/>
              <a:t>-to-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endParaRPr lang="hr-HR" dirty="0" smtClean="0"/>
          </a:p>
          <a:p>
            <a:pPr lvl="2"/>
            <a:r>
              <a:rPr lang="hr-HR" dirty="0" smtClean="0"/>
              <a:t>Testiranje samog UI-a kroz browser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766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Animation</a:t>
            </a:r>
            <a:r>
              <a:rPr lang="hr-HR" dirty="0"/>
              <a:t> </a:t>
            </a:r>
            <a:r>
              <a:rPr lang="hr-HR" dirty="0" smtClean="0"/>
              <a:t>API</a:t>
            </a:r>
          </a:p>
          <a:p>
            <a:pPr lvl="1"/>
            <a:r>
              <a:rPr lang="hr-HR" dirty="0" smtClean="0"/>
              <a:t>Mogućnosti pisanja animacija za komponente i direktive kroz </a:t>
            </a:r>
            <a:r>
              <a:rPr lang="hr-HR" dirty="0" err="1" smtClean="0"/>
              <a:t>Typescript</a:t>
            </a:r>
            <a:endParaRPr lang="hr-HR" dirty="0" smtClean="0"/>
          </a:p>
          <a:p>
            <a:pPr lvl="1"/>
            <a:r>
              <a:rPr lang="hr-HR" dirty="0" smtClean="0"/>
              <a:t>Podržava </a:t>
            </a:r>
            <a:r>
              <a:rPr lang="hr-HR" dirty="0" err="1" smtClean="0"/>
              <a:t>stateove</a:t>
            </a:r>
            <a:r>
              <a:rPr lang="hr-HR" dirty="0" smtClean="0"/>
              <a:t> i njihove prelaze</a:t>
            </a:r>
          </a:p>
          <a:p>
            <a:pPr lvl="1"/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angular.io/docs/ts/latest/guide/animations.html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905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Microsoftovo rješenje za problem koji predstavlja </a:t>
            </a:r>
            <a:r>
              <a:rPr lang="hr-HR" dirty="0" err="1" smtClean="0"/>
              <a:t>Javascript</a:t>
            </a:r>
            <a:endParaRPr lang="hr-HR" dirty="0" smtClean="0"/>
          </a:p>
          <a:p>
            <a:r>
              <a:rPr lang="hr-HR" dirty="0" err="1" smtClean="0"/>
              <a:t>Nadskup</a:t>
            </a:r>
            <a:r>
              <a:rPr lang="hr-HR" dirty="0" smtClean="0"/>
              <a:t>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1"/>
            <a:r>
              <a:rPr lang="hr-HR" dirty="0" smtClean="0"/>
              <a:t>Bilo koja ispravna .</a:t>
            </a:r>
            <a:r>
              <a:rPr lang="hr-HR" dirty="0" err="1" smtClean="0"/>
              <a:t>js</a:t>
            </a:r>
            <a:r>
              <a:rPr lang="hr-HR" dirty="0" smtClean="0"/>
              <a:t> datoteka je odmah i ispravna .</a:t>
            </a:r>
            <a:r>
              <a:rPr lang="hr-HR" dirty="0" err="1" smtClean="0"/>
              <a:t>ts</a:t>
            </a:r>
            <a:r>
              <a:rPr lang="hr-HR" dirty="0" smtClean="0"/>
              <a:t> datoteka</a:t>
            </a:r>
          </a:p>
        </p:txBody>
      </p:sp>
    </p:spTree>
    <p:extLst>
      <p:ext uri="{BB962C8B-B14F-4D97-AF65-F5344CB8AC3E}">
        <p14:creationId xmlns:p14="http://schemas.microsoft.com/office/powerpoint/2010/main" val="316818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anotations</a:t>
            </a:r>
            <a:endParaRPr lang="hr-HR" dirty="0" smtClean="0"/>
          </a:p>
          <a:p>
            <a:pPr lvl="1"/>
            <a:r>
              <a:rPr lang="hr-HR" dirty="0" smtClean="0"/>
              <a:t>Moguće definirati tip varijable</a:t>
            </a:r>
          </a:p>
          <a:p>
            <a:pPr lvl="1"/>
            <a:r>
              <a:rPr lang="hr-HR" dirty="0" smtClean="0"/>
              <a:t>Tipovi se evaluiraju prilikom kompiliranja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610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inference</a:t>
            </a:r>
            <a:endParaRPr lang="hr-HR" dirty="0" smtClean="0"/>
          </a:p>
          <a:p>
            <a:pPr lvl="1"/>
            <a:r>
              <a:rPr lang="hr-HR" dirty="0" smtClean="0"/>
              <a:t>Sposobnost deduciranja tipa varijable</a:t>
            </a:r>
          </a:p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erasure</a:t>
            </a:r>
            <a:endParaRPr lang="hr-HR" dirty="0" smtClean="0"/>
          </a:p>
          <a:p>
            <a:pPr lvl="1"/>
            <a:r>
              <a:rPr lang="hr-HR" dirty="0" smtClean="0"/>
              <a:t>Prilikom kompiliranja se maknu sve informacije o tipovima varijabli</a:t>
            </a:r>
          </a:p>
        </p:txBody>
      </p:sp>
    </p:spTree>
    <p:extLst>
      <p:ext uri="{BB962C8B-B14F-4D97-AF65-F5344CB8AC3E}">
        <p14:creationId xmlns:p14="http://schemas.microsoft.com/office/powerpoint/2010/main" val="20548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Interface</a:t>
            </a:r>
            <a:endParaRPr lang="hr-HR" dirty="0" smtClean="0"/>
          </a:p>
          <a:p>
            <a:pPr lvl="1"/>
            <a:r>
              <a:rPr lang="hr-HR" dirty="0" smtClean="0"/>
              <a:t>Mogućnost deklariranja i implementiranja </a:t>
            </a:r>
            <a:r>
              <a:rPr lang="hr-HR" dirty="0" err="1" smtClean="0"/>
              <a:t>interfaceova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86624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508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Angular povijest</vt:lpstr>
      <vt:lpstr>Angular povijest</vt:lpstr>
      <vt:lpstr>Angular</vt:lpstr>
      <vt:lpstr>Angular</vt:lpstr>
      <vt:lpstr>Angular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Visual Studio Code</vt:lpstr>
      <vt:lpstr>Angular arhitektura</vt:lpstr>
      <vt:lpstr>Angular arhitektura</vt:lpstr>
      <vt:lpstr>Angular arhitektura</vt:lpstr>
    </vt:vector>
  </TitlesOfParts>
  <Company>IN2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Marčinko</dc:creator>
  <cp:lastModifiedBy>Matija Hrženjak</cp:lastModifiedBy>
  <cp:revision>39</cp:revision>
  <dcterms:created xsi:type="dcterms:W3CDTF">2017-04-03T13:45:13Z</dcterms:created>
  <dcterms:modified xsi:type="dcterms:W3CDTF">2017-04-24T08:35:42Z</dcterms:modified>
</cp:coreProperties>
</file>