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62" r:id="rId25"/>
    <p:sldId id="290" r:id="rId26"/>
    <p:sldId id="263" r:id="rId27"/>
    <p:sldId id="264" r:id="rId28"/>
    <p:sldId id="265" r:id="rId2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24.4.2017.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35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24.4.2017.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28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24.4.2017.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944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24.4.2017.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385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24.4.2017.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841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24.4.2017.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4146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24.4.2017.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235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24.4.2017.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572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24.4.2017.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523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24.4.2017.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3473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5E69-4A49-4988-A8AF-A455DAD19688}" type="datetimeFigureOut">
              <a:rPr lang="hr-HR" smtClean="0"/>
              <a:t>24.4.2017.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364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5E69-4A49-4988-A8AF-A455DAD19688}" type="datetimeFigureOut">
              <a:rPr lang="hr-HR" smtClean="0"/>
              <a:t>24.4.2017.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FCEE3-D700-4177-B040-6B54883083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638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Module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Mora postojati jedan </a:t>
            </a:r>
            <a:r>
              <a:rPr lang="hr-HR" dirty="0" err="1" smtClean="0"/>
              <a:t>Root</a:t>
            </a:r>
            <a:r>
              <a:rPr lang="hr-HR" dirty="0" smtClean="0"/>
              <a:t> module</a:t>
            </a:r>
          </a:p>
          <a:p>
            <a:r>
              <a:rPr lang="hr-HR" dirty="0" smtClean="0"/>
              <a:t>Mjesto gdje se deklariraju elementi koji se koriste u aplikaciji</a:t>
            </a:r>
          </a:p>
          <a:p>
            <a:r>
              <a:rPr lang="hr-HR" dirty="0" smtClean="0"/>
              <a:t>Slika minimalnog modula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9860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Data </a:t>
            </a:r>
            <a:r>
              <a:rPr lang="hr-HR" dirty="0" err="1" smtClean="0"/>
              <a:t>binding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AngularJS</a:t>
            </a:r>
            <a:r>
              <a:rPr lang="hr-HR" dirty="0" smtClean="0"/>
              <a:t> </a:t>
            </a:r>
          </a:p>
          <a:p>
            <a:pPr lvl="1"/>
            <a:r>
              <a:rPr lang="hr-HR" dirty="0" smtClean="0"/>
              <a:t>2-way </a:t>
            </a:r>
            <a:r>
              <a:rPr lang="hr-HR" dirty="0" err="1" smtClean="0"/>
              <a:t>binding</a:t>
            </a:r>
            <a:r>
              <a:rPr lang="hr-HR" dirty="0" smtClean="0"/>
              <a:t> za model (</a:t>
            </a:r>
            <a:r>
              <a:rPr lang="hr-HR" dirty="0" err="1" smtClean="0"/>
              <a:t>ng</a:t>
            </a:r>
            <a:r>
              <a:rPr lang="hr-HR" dirty="0" smtClean="0"/>
              <a:t>-model)</a:t>
            </a:r>
          </a:p>
          <a:p>
            <a:pPr lvl="1"/>
            <a:r>
              <a:rPr lang="hr-HR" dirty="0" smtClean="0"/>
              <a:t>Korisno ali se aplikacija usporava svakim novim </a:t>
            </a:r>
            <a:r>
              <a:rPr lang="hr-HR" dirty="0" err="1" smtClean="0"/>
              <a:t>bindingom</a:t>
            </a:r>
            <a:endParaRPr lang="hr-HR" dirty="0" smtClean="0"/>
          </a:p>
          <a:p>
            <a:pPr lvl="1"/>
            <a:r>
              <a:rPr lang="hr-HR" dirty="0" smtClean="0"/>
              <a:t>Postoji mogućnost 1-way </a:t>
            </a:r>
            <a:r>
              <a:rPr lang="hr-HR" dirty="0" err="1" smtClean="0"/>
              <a:t>bindinga</a:t>
            </a:r>
            <a:r>
              <a:rPr lang="hr-HR" dirty="0" smtClean="0"/>
              <a:t> (</a:t>
            </a:r>
            <a:r>
              <a:rPr lang="hr-HR" dirty="0" err="1" smtClean="0"/>
              <a:t>ng-bind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Interpolacija {{ }}</a:t>
            </a:r>
          </a:p>
          <a:p>
            <a:pPr marL="457200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7823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Data </a:t>
            </a:r>
            <a:r>
              <a:rPr lang="hr-HR" dirty="0" err="1" smtClean="0"/>
              <a:t>binding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err="1" smtClean="0"/>
              <a:t>Angular</a:t>
            </a:r>
            <a:r>
              <a:rPr lang="hr-HR" dirty="0" smtClean="0"/>
              <a:t> 2</a:t>
            </a:r>
          </a:p>
          <a:p>
            <a:pPr lvl="1"/>
            <a:r>
              <a:rPr lang="hr-HR" dirty="0" err="1" smtClean="0"/>
              <a:t>Expressions</a:t>
            </a:r>
            <a:r>
              <a:rPr lang="hr-HR" dirty="0" smtClean="0"/>
              <a:t> [ ] </a:t>
            </a:r>
          </a:p>
          <a:p>
            <a:pPr lvl="2"/>
            <a:r>
              <a:rPr lang="hr-HR" dirty="0" smtClean="0"/>
              <a:t>Izmjena </a:t>
            </a:r>
            <a:r>
              <a:rPr lang="hr-HR" dirty="0" err="1" smtClean="0"/>
              <a:t>propertyja</a:t>
            </a:r>
            <a:r>
              <a:rPr lang="hr-HR" dirty="0" smtClean="0"/>
              <a:t>, izvođenje jednostavnih naredbi</a:t>
            </a:r>
          </a:p>
          <a:p>
            <a:pPr lvl="2"/>
            <a:r>
              <a:rPr lang="hr-HR" dirty="0" smtClean="0"/>
              <a:t>Dohvat podataka u HTML</a:t>
            </a:r>
          </a:p>
          <a:p>
            <a:pPr lvl="1"/>
            <a:r>
              <a:rPr lang="hr-HR" dirty="0" err="1" smtClean="0"/>
              <a:t>Statements</a:t>
            </a:r>
            <a:r>
              <a:rPr lang="hr-HR" dirty="0" smtClean="0"/>
              <a:t> () </a:t>
            </a:r>
          </a:p>
          <a:p>
            <a:pPr lvl="2"/>
            <a:r>
              <a:rPr lang="hr-HR" dirty="0" smtClean="0"/>
              <a:t>Odgovor na korisnički event, izvođenje jednostavnih naredbi</a:t>
            </a:r>
          </a:p>
          <a:p>
            <a:pPr lvl="2"/>
            <a:r>
              <a:rPr lang="hr-HR" dirty="0" smtClean="0"/>
              <a:t>Pozivanje metoda koje pripadaju komponenti</a:t>
            </a:r>
          </a:p>
          <a:p>
            <a:pPr lvl="1"/>
            <a:r>
              <a:rPr lang="hr-HR" dirty="0" smtClean="0"/>
              <a:t>2-way [( )] – banana </a:t>
            </a:r>
            <a:r>
              <a:rPr lang="hr-HR" dirty="0" err="1" smtClean="0"/>
              <a:t>in</a:t>
            </a:r>
            <a:r>
              <a:rPr lang="hr-HR" dirty="0" smtClean="0"/>
              <a:t> a </a:t>
            </a:r>
            <a:r>
              <a:rPr lang="hr-HR" dirty="0" err="1" smtClean="0"/>
              <a:t>box</a:t>
            </a:r>
            <a:endParaRPr lang="hr-HR" dirty="0" smtClean="0"/>
          </a:p>
          <a:p>
            <a:pPr lvl="2"/>
            <a:r>
              <a:rPr lang="hr-HR" dirty="0" smtClean="0"/>
              <a:t>Istovremeno izmjena </a:t>
            </a:r>
            <a:r>
              <a:rPr lang="hr-HR" dirty="0" err="1" smtClean="0"/>
              <a:t>propertyja</a:t>
            </a:r>
            <a:r>
              <a:rPr lang="hr-HR" dirty="0" smtClean="0"/>
              <a:t> i odgovor na event</a:t>
            </a:r>
          </a:p>
          <a:p>
            <a:pPr lvl="2"/>
            <a:r>
              <a:rPr lang="hr-HR" dirty="0" smtClean="0"/>
              <a:t>[(</a:t>
            </a:r>
            <a:r>
              <a:rPr lang="hr-HR" dirty="0" err="1" smtClean="0"/>
              <a:t>ngModel</a:t>
            </a:r>
            <a:r>
              <a:rPr lang="hr-HR" dirty="0" smtClean="0"/>
              <a:t>)] – nad input elementom</a:t>
            </a:r>
          </a:p>
          <a:p>
            <a:pPr lvl="3"/>
            <a:r>
              <a:rPr lang="hr-HR" dirty="0" err="1" smtClean="0"/>
              <a:t>Binda</a:t>
            </a:r>
            <a:r>
              <a:rPr lang="hr-HR" dirty="0" smtClean="0"/>
              <a:t> </a:t>
            </a:r>
            <a:r>
              <a:rPr lang="hr-HR" dirty="0" err="1" smtClean="0"/>
              <a:t>value</a:t>
            </a:r>
            <a:r>
              <a:rPr lang="hr-HR" dirty="0" smtClean="0"/>
              <a:t> </a:t>
            </a:r>
            <a:r>
              <a:rPr lang="hr-HR" dirty="0" err="1" smtClean="0"/>
              <a:t>property</a:t>
            </a:r>
            <a:endParaRPr lang="hr-HR" dirty="0" smtClean="0"/>
          </a:p>
          <a:p>
            <a:pPr lvl="3"/>
            <a:r>
              <a:rPr lang="hr-HR" dirty="0" smtClean="0"/>
              <a:t>Spremi promjene prilikom okidanja najčešćeg eventa</a:t>
            </a:r>
          </a:p>
          <a:p>
            <a:pPr lvl="1"/>
            <a:r>
              <a:rPr lang="hr-HR" dirty="0" smtClean="0"/>
              <a:t>Interpolacija {{ }}</a:t>
            </a:r>
          </a:p>
          <a:p>
            <a:pPr lvl="2"/>
            <a:endParaRPr lang="hr-HR" dirty="0" smtClean="0"/>
          </a:p>
          <a:p>
            <a:pPr lvl="2"/>
            <a:endParaRPr lang="hr-HR" dirty="0" smtClean="0"/>
          </a:p>
          <a:p>
            <a:pPr marL="457200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0619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Service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Ne želimo da se komponenta brine o dohvatu podataka ili njihovoj pripremi</a:t>
            </a:r>
          </a:p>
          <a:p>
            <a:r>
              <a:rPr lang="hr-HR" dirty="0" smtClean="0"/>
              <a:t>Želimo da više komponenata koristi iste dohvate</a:t>
            </a:r>
          </a:p>
          <a:p>
            <a:r>
              <a:rPr lang="hr-HR" dirty="0" smtClean="0"/>
              <a:t>Izdvajanje tog koda u servis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256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Service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@</a:t>
            </a:r>
            <a:r>
              <a:rPr lang="hr-HR" dirty="0" err="1" smtClean="0"/>
              <a:t>Injectable</a:t>
            </a:r>
            <a:r>
              <a:rPr lang="hr-HR" dirty="0" smtClean="0"/>
              <a:t>()</a:t>
            </a:r>
          </a:p>
          <a:p>
            <a:pPr lvl="1"/>
            <a:r>
              <a:rPr lang="hr-HR" dirty="0" err="1" smtClean="0"/>
              <a:t>Dekorator</a:t>
            </a:r>
            <a:r>
              <a:rPr lang="hr-HR" dirty="0" smtClean="0"/>
              <a:t> koji koristimo da </a:t>
            </a:r>
            <a:r>
              <a:rPr lang="hr-HR" dirty="0" err="1" smtClean="0"/>
              <a:t>Angular</a:t>
            </a:r>
            <a:r>
              <a:rPr lang="hr-HR" dirty="0" smtClean="0"/>
              <a:t> shvati klasu kao spremnu za DI</a:t>
            </a:r>
          </a:p>
          <a:p>
            <a:pPr lvl="1"/>
            <a:r>
              <a:rPr lang="hr-HR" dirty="0" smtClean="0"/>
              <a:t>@</a:t>
            </a:r>
            <a:r>
              <a:rPr lang="hr-HR" dirty="0" err="1" smtClean="0"/>
              <a:t>Component</a:t>
            </a:r>
            <a:r>
              <a:rPr lang="hr-HR" dirty="0" smtClean="0"/>
              <a:t>, @</a:t>
            </a:r>
            <a:r>
              <a:rPr lang="hr-HR" dirty="0" err="1" smtClean="0"/>
              <a:t>Directive</a:t>
            </a:r>
            <a:r>
              <a:rPr lang="hr-HR" dirty="0" smtClean="0"/>
              <a:t>, @Pipe su </a:t>
            </a:r>
            <a:r>
              <a:rPr lang="hr-HR" dirty="0" err="1" smtClean="0"/>
              <a:t>subtypeovi</a:t>
            </a:r>
            <a:r>
              <a:rPr lang="hr-HR" dirty="0" smtClean="0"/>
              <a:t> od @</a:t>
            </a:r>
            <a:r>
              <a:rPr lang="hr-HR" dirty="0" err="1" smtClean="0"/>
              <a:t>Injectable</a:t>
            </a:r>
            <a:endParaRPr lang="hr-HR" dirty="0" smtClean="0"/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45207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Service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Providers</a:t>
            </a:r>
            <a:r>
              <a:rPr lang="hr-HR" dirty="0"/>
              <a:t> </a:t>
            </a:r>
            <a:r>
              <a:rPr lang="hr-HR" dirty="0" err="1"/>
              <a:t>Array</a:t>
            </a:r>
            <a:endParaRPr lang="hr-HR" dirty="0"/>
          </a:p>
          <a:p>
            <a:pPr lvl="1"/>
            <a:r>
              <a:rPr lang="hr-HR" dirty="0"/>
              <a:t>Registriramo sve servise koje želimo da se </a:t>
            </a:r>
            <a:r>
              <a:rPr lang="hr-HR" dirty="0" err="1"/>
              <a:t>injectaju</a:t>
            </a:r>
            <a:r>
              <a:rPr lang="hr-HR" dirty="0"/>
              <a:t> (na razini aplikacije) u </a:t>
            </a:r>
            <a:r>
              <a:rPr lang="hr-HR" dirty="0" err="1"/>
              <a:t>app.component.ts</a:t>
            </a:r>
            <a:endParaRPr lang="hr-HR" dirty="0"/>
          </a:p>
          <a:p>
            <a:pPr lvl="1"/>
            <a:r>
              <a:rPr lang="hr-HR" dirty="0" err="1"/>
              <a:t>providers</a:t>
            </a:r>
            <a:r>
              <a:rPr lang="hr-HR" dirty="0"/>
              <a:t>: </a:t>
            </a:r>
            <a:r>
              <a:rPr lang="hr-HR" dirty="0" smtClean="0"/>
              <a:t>[</a:t>
            </a:r>
            <a:r>
              <a:rPr lang="hr-HR" dirty="0" err="1" smtClean="0"/>
              <a:t>MyService</a:t>
            </a:r>
            <a:r>
              <a:rPr lang="hr-HR" dirty="0" smtClean="0"/>
              <a:t>]</a:t>
            </a:r>
          </a:p>
          <a:p>
            <a:pPr lvl="1"/>
            <a:r>
              <a:rPr lang="hr-HR" dirty="0"/>
              <a:t>[{ provide: </a:t>
            </a:r>
            <a:r>
              <a:rPr lang="hr-HR" dirty="0" err="1"/>
              <a:t>MyService</a:t>
            </a:r>
            <a:r>
              <a:rPr lang="hr-HR" dirty="0" smtClean="0"/>
              <a:t>, </a:t>
            </a:r>
            <a:r>
              <a:rPr lang="hr-HR" dirty="0" err="1"/>
              <a:t>useClass</a:t>
            </a:r>
            <a:r>
              <a:rPr lang="hr-HR" dirty="0"/>
              <a:t>: </a:t>
            </a:r>
            <a:r>
              <a:rPr lang="hr-HR" dirty="0" err="1"/>
              <a:t>MyService</a:t>
            </a:r>
            <a:r>
              <a:rPr lang="hr-HR" dirty="0" smtClean="0"/>
              <a:t>}]</a:t>
            </a:r>
          </a:p>
          <a:p>
            <a:pPr lvl="1"/>
            <a:r>
              <a:rPr lang="hr-HR" dirty="0"/>
              <a:t>[{ provide: </a:t>
            </a:r>
            <a:r>
              <a:rPr lang="hr-HR" dirty="0" err="1"/>
              <a:t>MyService</a:t>
            </a:r>
            <a:r>
              <a:rPr lang="hr-HR" dirty="0"/>
              <a:t>, </a:t>
            </a:r>
            <a:r>
              <a:rPr lang="hr-HR" dirty="0" err="1"/>
              <a:t>useClass</a:t>
            </a:r>
            <a:r>
              <a:rPr lang="hr-HR" dirty="0"/>
              <a:t>: </a:t>
            </a:r>
            <a:r>
              <a:rPr lang="hr-HR" dirty="0" err="1" smtClean="0"/>
              <a:t>MyNewService</a:t>
            </a:r>
            <a:r>
              <a:rPr lang="hr-HR" dirty="0"/>
              <a:t>}]</a:t>
            </a:r>
          </a:p>
          <a:p>
            <a:pPr lvl="2"/>
            <a:r>
              <a:rPr lang="hr-HR" dirty="0" err="1"/>
              <a:t>c</a:t>
            </a:r>
            <a:r>
              <a:rPr lang="hr-HR" dirty="0" err="1" smtClean="0"/>
              <a:t>lass</a:t>
            </a:r>
            <a:r>
              <a:rPr lang="hr-HR" dirty="0" smtClean="0"/>
              <a:t> </a:t>
            </a:r>
            <a:r>
              <a:rPr lang="hr-HR" dirty="0" err="1" smtClean="0"/>
              <a:t>MyNewService</a:t>
            </a:r>
            <a:r>
              <a:rPr lang="hr-HR" dirty="0" smtClean="0"/>
              <a:t> </a:t>
            </a:r>
            <a:r>
              <a:rPr lang="hr-HR" dirty="0" err="1" smtClean="0"/>
              <a:t>extends</a:t>
            </a:r>
            <a:r>
              <a:rPr lang="hr-HR" dirty="0" smtClean="0"/>
              <a:t> </a:t>
            </a:r>
            <a:r>
              <a:rPr lang="hr-HR" dirty="0" err="1" smtClean="0"/>
              <a:t>MyService</a:t>
            </a:r>
            <a:endParaRPr lang="hr-HR" dirty="0" smtClean="0"/>
          </a:p>
          <a:p>
            <a:pPr lvl="2"/>
            <a:r>
              <a:rPr lang="hr-HR" dirty="0" smtClean="0"/>
              <a:t>Zamjena klase na aplikacijskoj razini na jednom mjestu</a:t>
            </a:r>
          </a:p>
          <a:p>
            <a:pPr lvl="1"/>
            <a:r>
              <a:rPr lang="hr-HR" dirty="0" smtClean="0"/>
              <a:t>Korištenje </a:t>
            </a:r>
            <a:r>
              <a:rPr lang="hr-HR" dirty="0" err="1" smtClean="0"/>
              <a:t>interfacea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36638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endParaRPr lang="hr-HR" dirty="0" smtClean="0"/>
          </a:p>
          <a:p>
            <a:pPr lvl="1"/>
            <a:r>
              <a:rPr lang="hr-HR" dirty="0" smtClean="0"/>
              <a:t>Rješavanje problema </a:t>
            </a:r>
            <a:r>
              <a:rPr lang="hr-HR" dirty="0" err="1" smtClean="0"/>
              <a:t>error</a:t>
            </a:r>
            <a:r>
              <a:rPr lang="hr-HR" dirty="0" smtClean="0"/>
              <a:t> </a:t>
            </a:r>
            <a:r>
              <a:rPr lang="hr-HR" dirty="0" err="1" smtClean="0"/>
              <a:t>handlinga</a:t>
            </a:r>
            <a:r>
              <a:rPr lang="hr-HR" dirty="0" smtClean="0"/>
              <a:t> prilikom asinkronih poziva</a:t>
            </a:r>
          </a:p>
          <a:p>
            <a:pPr lvl="1"/>
            <a:r>
              <a:rPr lang="hr-HR" dirty="0" smtClean="0"/>
              <a:t>Može biti u 3 stanja</a:t>
            </a:r>
          </a:p>
          <a:p>
            <a:pPr lvl="2"/>
            <a:r>
              <a:rPr lang="hr-HR" dirty="0" err="1" smtClean="0"/>
              <a:t>Pending</a:t>
            </a:r>
            <a:r>
              <a:rPr lang="hr-HR" dirty="0" smtClean="0"/>
              <a:t> – čeka se rezultat</a:t>
            </a:r>
          </a:p>
          <a:p>
            <a:pPr lvl="2"/>
            <a:r>
              <a:rPr lang="hr-HR" dirty="0" err="1" smtClean="0"/>
              <a:t>Fulfilled</a:t>
            </a:r>
            <a:r>
              <a:rPr lang="hr-HR" dirty="0" smtClean="0"/>
              <a:t> – uspješno primljen rezultat</a:t>
            </a:r>
          </a:p>
          <a:p>
            <a:pPr lvl="2"/>
            <a:r>
              <a:rPr lang="hr-HR" dirty="0" err="1" smtClean="0"/>
              <a:t>Rejected</a:t>
            </a:r>
            <a:r>
              <a:rPr lang="hr-HR" dirty="0" smtClean="0"/>
              <a:t> – dogodila se greška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61127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endParaRPr lang="hr-HR" dirty="0" smtClean="0"/>
          </a:p>
          <a:p>
            <a:pPr lvl="1"/>
            <a:r>
              <a:rPr lang="hr-HR" dirty="0" smtClean="0"/>
              <a:t>Moguće ulančati </a:t>
            </a:r>
            <a:r>
              <a:rPr lang="hr-HR" dirty="0" err="1" smtClean="0"/>
              <a:t>promise</a:t>
            </a:r>
            <a:endParaRPr lang="hr-HR" dirty="0" smtClean="0"/>
          </a:p>
          <a:p>
            <a:pPr lvl="1"/>
            <a:r>
              <a:rPr lang="hr-HR" dirty="0" smtClean="0"/>
              <a:t>U </a:t>
            </a:r>
            <a:r>
              <a:rPr lang="hr-HR" dirty="0" err="1" smtClean="0"/>
              <a:t>Typescriptu</a:t>
            </a:r>
            <a:r>
              <a:rPr lang="hr-HR" dirty="0" smtClean="0"/>
              <a:t> - </a:t>
            </a:r>
            <a:r>
              <a:rPr lang="hr-HR" dirty="0" err="1" smtClean="0"/>
              <a:t>Promise</a:t>
            </a:r>
            <a:r>
              <a:rPr lang="hr-HR" dirty="0" smtClean="0"/>
              <a:t>&lt;T&gt;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76817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endParaRPr lang="hr-HR" dirty="0" smtClean="0"/>
          </a:p>
          <a:p>
            <a:pPr lvl="1"/>
            <a:r>
              <a:rPr lang="hr-HR" dirty="0" err="1" smtClean="0"/>
              <a:t>Defaultni</a:t>
            </a:r>
            <a:r>
              <a:rPr lang="hr-HR" dirty="0" smtClean="0"/>
              <a:t> način za </a:t>
            </a:r>
            <a:r>
              <a:rPr lang="hr-HR" dirty="0" err="1" smtClean="0"/>
              <a:t>handlanje</a:t>
            </a:r>
            <a:r>
              <a:rPr lang="hr-HR" dirty="0" smtClean="0"/>
              <a:t> odgovora na http pozive u </a:t>
            </a:r>
            <a:r>
              <a:rPr lang="hr-HR" dirty="0" err="1" smtClean="0"/>
              <a:t>Angularu</a:t>
            </a:r>
            <a:endParaRPr lang="hr-HR" dirty="0" smtClean="0"/>
          </a:p>
          <a:p>
            <a:pPr lvl="1"/>
            <a:r>
              <a:rPr lang="hr-HR" dirty="0" smtClean="0"/>
              <a:t>Nudi mogućnost ignoriranja ili prekidanja rezultata usred asinkronog poziva</a:t>
            </a:r>
          </a:p>
          <a:p>
            <a:pPr lvl="1"/>
            <a:r>
              <a:rPr lang="hr-HR" dirty="0" smtClean="0"/>
              <a:t>Dio </a:t>
            </a:r>
            <a:r>
              <a:rPr lang="hr-HR" dirty="0" err="1" smtClean="0"/>
              <a:t>rxjs</a:t>
            </a:r>
            <a:r>
              <a:rPr lang="hr-HR" dirty="0" smtClean="0"/>
              <a:t> </a:t>
            </a:r>
            <a:r>
              <a:rPr lang="hr-HR" dirty="0" err="1" smtClean="0"/>
              <a:t>libraryja</a:t>
            </a:r>
            <a:r>
              <a:rPr lang="hr-HR" dirty="0" smtClean="0"/>
              <a:t> – ekstenzija za </a:t>
            </a:r>
            <a:r>
              <a:rPr lang="hr-HR" dirty="0" err="1" smtClean="0"/>
              <a:t>React</a:t>
            </a:r>
            <a:endParaRPr lang="hr-HR" dirty="0" smtClean="0"/>
          </a:p>
          <a:p>
            <a:pPr lvl="1"/>
            <a:r>
              <a:rPr lang="hr-HR" dirty="0" err="1" smtClean="0"/>
              <a:t>Observer</a:t>
            </a:r>
            <a:r>
              <a:rPr lang="hr-HR" dirty="0" smtClean="0"/>
              <a:t> </a:t>
            </a:r>
          </a:p>
          <a:p>
            <a:pPr lvl="2"/>
            <a:r>
              <a:rPr lang="hr-HR" dirty="0" smtClean="0"/>
              <a:t>Troši (</a:t>
            </a:r>
            <a:r>
              <a:rPr lang="hr-HR" dirty="0" err="1" smtClean="0"/>
              <a:t>subscribea</a:t>
            </a:r>
            <a:r>
              <a:rPr lang="hr-HR" dirty="0" smtClean="0"/>
              <a:t>) </a:t>
            </a:r>
            <a:r>
              <a:rPr lang="hr-HR" dirty="0" err="1" smtClean="0"/>
              <a:t>Observable</a:t>
            </a:r>
            <a:r>
              <a:rPr lang="hr-HR" dirty="0" smtClean="0"/>
              <a:t> čime </a:t>
            </a:r>
            <a:r>
              <a:rPr lang="hr-HR" dirty="0" err="1" smtClean="0"/>
              <a:t>ujedino</a:t>
            </a:r>
            <a:r>
              <a:rPr lang="hr-HR" dirty="0" smtClean="0"/>
              <a:t> i pokreće logiku </a:t>
            </a:r>
            <a:r>
              <a:rPr lang="hr-HR" dirty="0" err="1" smtClean="0"/>
              <a:t>Observablea</a:t>
            </a:r>
            <a:endParaRPr lang="hr-HR" dirty="0" smtClean="0"/>
          </a:p>
          <a:p>
            <a:pPr lvl="1"/>
            <a:r>
              <a:rPr lang="hr-HR" dirty="0" err="1" smtClean="0"/>
              <a:t>Observable</a:t>
            </a:r>
            <a:r>
              <a:rPr lang="hr-HR" dirty="0" smtClean="0"/>
              <a:t> </a:t>
            </a:r>
          </a:p>
          <a:p>
            <a:pPr lvl="2"/>
            <a:r>
              <a:rPr lang="hr-HR" dirty="0" smtClean="0"/>
              <a:t>Odrađuje asinkroni poziv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81769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endParaRPr lang="hr-HR" dirty="0" smtClean="0"/>
          </a:p>
          <a:p>
            <a:pPr lvl="1"/>
            <a:r>
              <a:rPr lang="hr-HR" dirty="0" err="1" smtClean="0"/>
              <a:t>onNext</a:t>
            </a:r>
            <a:endParaRPr lang="hr-HR" dirty="0"/>
          </a:p>
          <a:p>
            <a:pPr lvl="2"/>
            <a:r>
              <a:rPr lang="hr-HR" dirty="0" smtClean="0"/>
              <a:t>Poziva se prilikom emitiranja svakog </a:t>
            </a:r>
            <a:r>
              <a:rPr lang="hr-HR" dirty="0" err="1" smtClean="0"/>
              <a:t>itema</a:t>
            </a:r>
            <a:endParaRPr lang="hr-HR" dirty="0" smtClean="0"/>
          </a:p>
          <a:p>
            <a:pPr lvl="1"/>
            <a:r>
              <a:rPr lang="hr-HR" dirty="0" err="1" smtClean="0"/>
              <a:t>onError</a:t>
            </a:r>
            <a:endParaRPr lang="hr-HR" dirty="0" smtClean="0"/>
          </a:p>
          <a:p>
            <a:pPr lvl="2"/>
            <a:r>
              <a:rPr lang="hr-HR" dirty="0" smtClean="0"/>
              <a:t>Poziva se prilikom greške</a:t>
            </a:r>
          </a:p>
          <a:p>
            <a:pPr lvl="1"/>
            <a:r>
              <a:rPr lang="hr-HR" dirty="0" err="1" smtClean="0"/>
              <a:t>onCompleted</a:t>
            </a:r>
            <a:endParaRPr lang="hr-HR" dirty="0" smtClean="0"/>
          </a:p>
          <a:p>
            <a:pPr lvl="2"/>
            <a:r>
              <a:rPr lang="hr-HR" dirty="0" smtClean="0"/>
              <a:t>Poziva se nakon što su odrađeni svi </a:t>
            </a:r>
            <a:r>
              <a:rPr lang="hr-HR" dirty="0" err="1" smtClean="0"/>
              <a:t>onNext</a:t>
            </a:r>
            <a:r>
              <a:rPr lang="hr-HR" dirty="0" smtClean="0"/>
              <a:t> pozivi</a:t>
            </a:r>
          </a:p>
        </p:txBody>
      </p:sp>
    </p:spTree>
    <p:extLst>
      <p:ext uri="{BB962C8B-B14F-4D97-AF65-F5344CB8AC3E}">
        <p14:creationId xmlns:p14="http://schemas.microsoft.com/office/powerpoint/2010/main" val="1259271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r>
              <a:rPr lang="hr-HR" dirty="0"/>
              <a:t> </a:t>
            </a:r>
            <a:r>
              <a:rPr lang="hr-HR" dirty="0" smtClean="0"/>
              <a:t>– korisne metode:</a:t>
            </a:r>
          </a:p>
          <a:p>
            <a:pPr lvl="1"/>
            <a:r>
              <a:rPr lang="hr-HR" dirty="0" err="1" smtClean="0"/>
              <a:t>Map</a:t>
            </a:r>
            <a:endParaRPr lang="hr-HR" dirty="0" smtClean="0"/>
          </a:p>
          <a:p>
            <a:pPr lvl="2"/>
            <a:r>
              <a:rPr lang="hr-HR" dirty="0" smtClean="0"/>
              <a:t>Transformira rezultat u drugi tip</a:t>
            </a:r>
          </a:p>
        </p:txBody>
      </p:sp>
    </p:spTree>
    <p:extLst>
      <p:ext uri="{BB962C8B-B14F-4D97-AF65-F5344CB8AC3E}">
        <p14:creationId xmlns:p14="http://schemas.microsoft.com/office/powerpoint/2010/main" val="264863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Module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Imports</a:t>
            </a:r>
            <a:r>
              <a:rPr lang="hr-HR" dirty="0" smtClean="0"/>
              <a:t> </a:t>
            </a:r>
            <a:r>
              <a:rPr lang="hr-HR" dirty="0" err="1" smtClean="0"/>
              <a:t>array</a:t>
            </a:r>
            <a:endParaRPr lang="hr-HR" dirty="0" smtClean="0"/>
          </a:p>
          <a:p>
            <a:pPr lvl="1"/>
            <a:r>
              <a:rPr lang="hr-HR" dirty="0" smtClean="0"/>
              <a:t>Mjesto gdje se deklariraju moduli koji su potrebni za aplikaciju</a:t>
            </a:r>
          </a:p>
          <a:p>
            <a:pPr lvl="1"/>
            <a:r>
              <a:rPr lang="hr-HR" dirty="0" smtClean="0"/>
              <a:t>Minimalno potreban </a:t>
            </a:r>
            <a:r>
              <a:rPr lang="hr-HR" dirty="0" err="1" smtClean="0"/>
              <a:t>BrowserModule</a:t>
            </a:r>
            <a:endParaRPr lang="hr-HR" dirty="0" smtClean="0"/>
          </a:p>
          <a:p>
            <a:pPr lvl="1"/>
            <a:r>
              <a:rPr lang="hr-HR" dirty="0" smtClean="0"/>
              <a:t>Slika </a:t>
            </a:r>
          </a:p>
        </p:txBody>
      </p:sp>
    </p:spTree>
    <p:extLst>
      <p:ext uri="{BB962C8B-B14F-4D97-AF65-F5344CB8AC3E}">
        <p14:creationId xmlns:p14="http://schemas.microsoft.com/office/powerpoint/2010/main" val="1443527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r>
              <a:rPr lang="hr-HR" dirty="0"/>
              <a:t> </a:t>
            </a:r>
            <a:r>
              <a:rPr lang="hr-HR" dirty="0" smtClean="0"/>
              <a:t>– korisne metode:</a:t>
            </a:r>
          </a:p>
          <a:p>
            <a:pPr lvl="1"/>
            <a:r>
              <a:rPr lang="hr-HR" dirty="0" err="1" smtClean="0"/>
              <a:t>Retry</a:t>
            </a:r>
            <a:endParaRPr lang="hr-HR" dirty="0" smtClean="0"/>
          </a:p>
          <a:p>
            <a:pPr lvl="2"/>
            <a:r>
              <a:rPr lang="hr-HR" dirty="0" smtClean="0"/>
              <a:t>Nakon </a:t>
            </a:r>
            <a:r>
              <a:rPr lang="hr-HR" dirty="0" err="1" smtClean="0"/>
              <a:t>onError</a:t>
            </a:r>
            <a:r>
              <a:rPr lang="hr-HR" dirty="0" smtClean="0"/>
              <a:t> ponovno pokušaj odraditi asinkroni poziv</a:t>
            </a:r>
          </a:p>
        </p:txBody>
      </p:sp>
    </p:spTree>
    <p:extLst>
      <p:ext uri="{BB962C8B-B14F-4D97-AF65-F5344CB8AC3E}">
        <p14:creationId xmlns:p14="http://schemas.microsoft.com/office/powerpoint/2010/main" val="2478882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r>
              <a:rPr lang="hr-HR" dirty="0"/>
              <a:t> </a:t>
            </a:r>
            <a:r>
              <a:rPr lang="hr-HR" dirty="0" smtClean="0"/>
              <a:t>– korisne metode:</a:t>
            </a:r>
          </a:p>
          <a:p>
            <a:pPr lvl="1"/>
            <a:r>
              <a:rPr lang="hr-HR" dirty="0" err="1" smtClean="0"/>
              <a:t>Delay</a:t>
            </a:r>
            <a:endParaRPr lang="hr-HR" dirty="0" smtClean="0"/>
          </a:p>
          <a:p>
            <a:pPr lvl="2"/>
            <a:r>
              <a:rPr lang="hr-HR" dirty="0" smtClean="0"/>
              <a:t>Odgodi izvršavanje za određeno vrijeme</a:t>
            </a:r>
          </a:p>
          <a:p>
            <a:pPr lvl="2"/>
            <a:r>
              <a:rPr lang="hr-HR" dirty="0" smtClean="0"/>
              <a:t>Korisno prilikom </a:t>
            </a:r>
            <a:r>
              <a:rPr lang="hr-HR" dirty="0" err="1" smtClean="0"/>
              <a:t>autocompletea</a:t>
            </a:r>
            <a:r>
              <a:rPr lang="hr-HR" dirty="0" smtClean="0"/>
              <a:t>, moguće pričekati da korisnik neko vrijeme ne unese ništa novo, a tek zatim okinuti asinkroni poziv</a:t>
            </a:r>
          </a:p>
        </p:txBody>
      </p:sp>
    </p:spTree>
    <p:extLst>
      <p:ext uri="{BB962C8B-B14F-4D97-AF65-F5344CB8AC3E}">
        <p14:creationId xmlns:p14="http://schemas.microsoft.com/office/powerpoint/2010/main" val="326887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r>
              <a:rPr lang="hr-HR" dirty="0"/>
              <a:t> </a:t>
            </a:r>
            <a:r>
              <a:rPr lang="hr-HR" dirty="0" smtClean="0"/>
              <a:t>– korisne metode:</a:t>
            </a:r>
          </a:p>
          <a:p>
            <a:pPr lvl="1"/>
            <a:r>
              <a:rPr lang="hr-HR" dirty="0" err="1" smtClean="0"/>
              <a:t>TakeUntil</a:t>
            </a:r>
            <a:r>
              <a:rPr lang="hr-HR" dirty="0" smtClean="0"/>
              <a:t>/</a:t>
            </a:r>
            <a:r>
              <a:rPr lang="hr-HR" dirty="0" err="1" smtClean="0"/>
              <a:t>SkipUntil</a:t>
            </a:r>
            <a:endParaRPr lang="hr-HR" dirty="0"/>
          </a:p>
          <a:p>
            <a:pPr lvl="2"/>
            <a:r>
              <a:rPr lang="hr-HR" dirty="0" smtClean="0"/>
              <a:t>Prekini ili ignoriraj </a:t>
            </a:r>
            <a:r>
              <a:rPr lang="hr-HR" dirty="0" err="1" smtClean="0"/>
              <a:t>observable</a:t>
            </a:r>
            <a:r>
              <a:rPr lang="hr-HR" dirty="0" smtClean="0"/>
              <a:t> ovisno o rezultatu drugog </a:t>
            </a:r>
            <a:r>
              <a:rPr lang="hr-HR" dirty="0" err="1" smtClean="0"/>
              <a:t>observablea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483815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r>
              <a:rPr lang="hr-HR" dirty="0"/>
              <a:t> </a:t>
            </a:r>
            <a:r>
              <a:rPr lang="hr-HR" dirty="0" smtClean="0"/>
              <a:t>– korisne metode:</a:t>
            </a:r>
          </a:p>
          <a:p>
            <a:pPr lvl="1"/>
            <a:r>
              <a:rPr lang="hr-HR" dirty="0" err="1"/>
              <a:t>TakeWhile</a:t>
            </a:r>
            <a:r>
              <a:rPr lang="hr-HR" dirty="0"/>
              <a:t>/</a:t>
            </a:r>
            <a:r>
              <a:rPr lang="hr-HR" dirty="0" err="1"/>
              <a:t>SkipWhile</a:t>
            </a:r>
            <a:endParaRPr lang="hr-HR" dirty="0"/>
          </a:p>
          <a:p>
            <a:pPr lvl="2"/>
            <a:r>
              <a:rPr lang="hr-HR" dirty="0" smtClean="0"/>
              <a:t>Prekini ili ignoriraj </a:t>
            </a:r>
            <a:r>
              <a:rPr lang="hr-HR" dirty="0" err="1" smtClean="0"/>
              <a:t>observable</a:t>
            </a:r>
            <a:r>
              <a:rPr lang="hr-HR" dirty="0" smtClean="0"/>
              <a:t> ovisno o nekom </a:t>
            </a:r>
            <a:r>
              <a:rPr lang="hr-HR" dirty="0" err="1" smtClean="0"/>
              <a:t>boolean</a:t>
            </a:r>
            <a:r>
              <a:rPr lang="hr-HR" dirty="0" smtClean="0"/>
              <a:t> uvjetu</a:t>
            </a:r>
          </a:p>
        </p:txBody>
      </p:sp>
    </p:spTree>
    <p:extLst>
      <p:ext uri="{BB962C8B-B14F-4D97-AF65-F5344CB8AC3E}">
        <p14:creationId xmlns:p14="http://schemas.microsoft.com/office/powerpoint/2010/main" val="933272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1) </a:t>
            </a:r>
            <a:r>
              <a:rPr lang="hr-HR" dirty="0" err="1" smtClean="0"/>
              <a:t>custom</a:t>
            </a:r>
            <a:r>
              <a:rPr lang="hr-HR" dirty="0" smtClean="0"/>
              <a:t> </a:t>
            </a:r>
            <a:r>
              <a:rPr lang="hr-HR" dirty="0" smtClean="0"/>
              <a:t>direktive</a:t>
            </a:r>
            <a:endParaRPr lang="hr-HR" dirty="0" smtClean="0"/>
          </a:p>
          <a:p>
            <a:r>
              <a:rPr lang="hr-HR" dirty="0" smtClean="0"/>
              <a:t>2) </a:t>
            </a:r>
            <a:r>
              <a:rPr lang="hr-HR" dirty="0" err="1" smtClean="0"/>
              <a:t>attribute</a:t>
            </a:r>
            <a:r>
              <a:rPr lang="hr-HR" dirty="0" smtClean="0"/>
              <a:t> vs element</a:t>
            </a:r>
          </a:p>
          <a:p>
            <a:r>
              <a:rPr lang="hr-HR" dirty="0" smtClean="0"/>
              <a:t>3) input parametri</a:t>
            </a:r>
          </a:p>
          <a:p>
            <a:r>
              <a:rPr lang="hr-HR" dirty="0" smtClean="0"/>
              <a:t>4) </a:t>
            </a:r>
            <a:r>
              <a:rPr lang="hr-HR" dirty="0" err="1" smtClean="0"/>
              <a:t>reuse</a:t>
            </a:r>
            <a:r>
              <a:rPr lang="hr-HR" dirty="0" smtClean="0"/>
              <a:t> u obliku biblioteke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09783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Direktive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12004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1) </a:t>
            </a:r>
            <a:r>
              <a:rPr lang="hr-HR" dirty="0" err="1" smtClean="0"/>
              <a:t>lifecycle</a:t>
            </a:r>
            <a:r>
              <a:rPr lang="hr-HR" dirty="0" smtClean="0"/>
              <a:t> </a:t>
            </a:r>
            <a:r>
              <a:rPr lang="hr-HR" dirty="0" err="1" smtClean="0"/>
              <a:t>angular</a:t>
            </a:r>
            <a:r>
              <a:rPr lang="hr-HR" dirty="0" smtClean="0"/>
              <a:t> aplikacije</a:t>
            </a:r>
          </a:p>
          <a:p>
            <a:r>
              <a:rPr lang="hr-HR" dirty="0" smtClean="0"/>
              <a:t>1.1) </a:t>
            </a:r>
            <a:r>
              <a:rPr lang="hr-HR" dirty="0" err="1" smtClean="0"/>
              <a:t>routing</a:t>
            </a:r>
            <a:r>
              <a:rPr lang="hr-HR" dirty="0" smtClean="0"/>
              <a:t> općenito</a:t>
            </a:r>
          </a:p>
          <a:p>
            <a:r>
              <a:rPr lang="hr-HR" dirty="0" smtClean="0"/>
              <a:t>2) povijesno </a:t>
            </a:r>
            <a:r>
              <a:rPr lang="hr-HR" dirty="0" err="1" smtClean="0"/>
              <a:t>Angular</a:t>
            </a:r>
            <a:r>
              <a:rPr lang="hr-HR" dirty="0" smtClean="0"/>
              <a:t> 1 </a:t>
            </a:r>
            <a:r>
              <a:rPr lang="hr-HR" dirty="0" err="1" smtClean="0"/>
              <a:t>ngRoutes</a:t>
            </a:r>
            <a:r>
              <a:rPr lang="hr-HR" dirty="0" smtClean="0"/>
              <a:t> vs UI-</a:t>
            </a:r>
            <a:r>
              <a:rPr lang="hr-HR" dirty="0" err="1" smtClean="0"/>
              <a:t>Router</a:t>
            </a:r>
            <a:endParaRPr lang="hr-HR" dirty="0" smtClean="0"/>
          </a:p>
          <a:p>
            <a:r>
              <a:rPr lang="hr-HR" dirty="0" smtClean="0"/>
              <a:t>3) Angular2 </a:t>
            </a:r>
            <a:r>
              <a:rPr lang="hr-HR" dirty="0" err="1" smtClean="0"/>
              <a:t>router</a:t>
            </a:r>
            <a:r>
              <a:rPr lang="hr-HR" dirty="0" smtClean="0"/>
              <a:t> VS ui-router-ng2 VS </a:t>
            </a:r>
            <a:r>
              <a:rPr lang="hr-HR" dirty="0" err="1" smtClean="0"/>
              <a:t>ngrx</a:t>
            </a:r>
            <a:r>
              <a:rPr lang="hr-HR" dirty="0" smtClean="0"/>
              <a:t> </a:t>
            </a:r>
            <a:r>
              <a:rPr lang="hr-HR" dirty="0" err="1" smtClean="0"/>
              <a:t>router</a:t>
            </a:r>
            <a:endParaRPr lang="hr-HR" dirty="0" smtClean="0"/>
          </a:p>
          <a:p>
            <a:r>
              <a:rPr lang="hr-HR" dirty="0" smtClean="0"/>
              <a:t>4) kako smo </a:t>
            </a:r>
            <a:r>
              <a:rPr lang="hr-HR" dirty="0" err="1" smtClean="0"/>
              <a:t>upotriijebili</a:t>
            </a:r>
            <a:r>
              <a:rPr lang="hr-HR" dirty="0" smtClean="0"/>
              <a:t> UI-</a:t>
            </a:r>
            <a:r>
              <a:rPr lang="hr-HR" dirty="0" err="1" smtClean="0"/>
              <a:t>Routing</a:t>
            </a:r>
            <a:r>
              <a:rPr lang="hr-HR" dirty="0" smtClean="0"/>
              <a:t> u </a:t>
            </a:r>
            <a:r>
              <a:rPr lang="hr-HR" dirty="0" err="1" smtClean="0"/>
              <a:t>Angularu</a:t>
            </a:r>
            <a:r>
              <a:rPr lang="hr-HR" dirty="0" smtClean="0"/>
              <a:t> 1 za upravljanje cjelokupnom UI aplikacijom</a:t>
            </a:r>
          </a:p>
          <a:p>
            <a:r>
              <a:rPr lang="hr-HR" dirty="0" smtClean="0"/>
              <a:t>5) kako ćemo (ili možemo) koristiti unutar našeg novog rješenja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07353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Author</a:t>
            </a:r>
            <a:r>
              <a:rPr lang="hr-HR" dirty="0" smtClean="0"/>
              <a:t>:</a:t>
            </a:r>
          </a:p>
          <a:p>
            <a:r>
              <a:rPr lang="hr-HR" dirty="0" smtClean="0"/>
              <a:t>1) o </a:t>
            </a:r>
            <a:r>
              <a:rPr lang="hr-HR" dirty="0" err="1" smtClean="0"/>
              <a:t>html</a:t>
            </a:r>
            <a:r>
              <a:rPr lang="hr-HR" dirty="0" smtClean="0"/>
              <a:t> formama - povijest</a:t>
            </a:r>
          </a:p>
          <a:p>
            <a:r>
              <a:rPr lang="hr-HR" dirty="0" smtClean="0"/>
              <a:t>2) </a:t>
            </a:r>
            <a:r>
              <a:rPr lang="hr-HR" dirty="0" err="1" smtClean="0"/>
              <a:t>Angular</a:t>
            </a:r>
            <a:r>
              <a:rPr lang="hr-HR" dirty="0" smtClean="0"/>
              <a:t> 1 forme - kako se do sada radilo</a:t>
            </a:r>
          </a:p>
          <a:p>
            <a:r>
              <a:rPr lang="hr-HR" dirty="0" smtClean="0"/>
              <a:t>3) izgradnja modela, </a:t>
            </a:r>
            <a:r>
              <a:rPr lang="hr-HR" dirty="0" err="1" smtClean="0"/>
              <a:t>two-way</a:t>
            </a:r>
            <a:r>
              <a:rPr lang="hr-HR" dirty="0" smtClean="0"/>
              <a:t> </a:t>
            </a:r>
            <a:r>
              <a:rPr lang="hr-HR" dirty="0" err="1" smtClean="0"/>
              <a:t>binding</a:t>
            </a:r>
            <a:r>
              <a:rPr lang="hr-HR" dirty="0" smtClean="0"/>
              <a:t>, </a:t>
            </a:r>
            <a:r>
              <a:rPr lang="hr-HR" dirty="0" err="1" smtClean="0"/>
              <a:t>change</a:t>
            </a:r>
            <a:r>
              <a:rPr lang="hr-HR" dirty="0" smtClean="0"/>
              <a:t> </a:t>
            </a:r>
            <a:r>
              <a:rPr lang="hr-HR" dirty="0" err="1" smtClean="0"/>
              <a:t>tracking</a:t>
            </a:r>
            <a:r>
              <a:rPr lang="hr-HR" dirty="0" smtClean="0"/>
              <a:t>, </a:t>
            </a:r>
            <a:r>
              <a:rPr lang="hr-HR" dirty="0" err="1" smtClean="0"/>
              <a:t>validation</a:t>
            </a:r>
            <a:r>
              <a:rPr lang="hr-HR" dirty="0" smtClean="0"/>
              <a:t>, </a:t>
            </a:r>
            <a:r>
              <a:rPr lang="hr-HR" dirty="0" err="1" smtClean="0"/>
              <a:t>error</a:t>
            </a:r>
            <a:r>
              <a:rPr lang="hr-HR" dirty="0" smtClean="0"/>
              <a:t> </a:t>
            </a:r>
            <a:r>
              <a:rPr lang="hr-HR" dirty="0" err="1" smtClean="0"/>
              <a:t>handling</a:t>
            </a:r>
            <a:r>
              <a:rPr lang="hr-HR" dirty="0" smtClean="0"/>
              <a:t>, UI-dijelovi</a:t>
            </a:r>
          </a:p>
          <a:p>
            <a:r>
              <a:rPr lang="hr-HR" dirty="0" smtClean="0"/>
              <a:t>4) na </a:t>
            </a:r>
            <a:r>
              <a:rPr lang="hr-HR" dirty="0" err="1" smtClean="0"/>
              <a:t>Submit</a:t>
            </a:r>
            <a:r>
              <a:rPr lang="hr-HR" dirty="0" smtClean="0"/>
              <a:t> delegiranje na servise iz </a:t>
            </a:r>
            <a:r>
              <a:rPr lang="hr-HR" dirty="0" err="1" smtClean="0"/>
              <a:t>component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42483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Author</a:t>
            </a:r>
            <a:r>
              <a:rPr lang="hr-HR" dirty="0" smtClean="0"/>
              <a:t>:</a:t>
            </a:r>
          </a:p>
          <a:p>
            <a:r>
              <a:rPr lang="hr-HR" dirty="0" smtClean="0"/>
              <a:t>1) standardni mehanizmi za komunikaciju unutar </a:t>
            </a:r>
            <a:r>
              <a:rPr lang="hr-HR" dirty="0" err="1" smtClean="0"/>
              <a:t>Mvc</a:t>
            </a:r>
            <a:r>
              <a:rPr lang="hr-HR" dirty="0" smtClean="0"/>
              <a:t> rješenja</a:t>
            </a:r>
          </a:p>
          <a:p>
            <a:r>
              <a:rPr lang="hr-HR" dirty="0" smtClean="0"/>
              <a:t>2) NE SMIJE se nikad direktno povezati dva </a:t>
            </a:r>
            <a:r>
              <a:rPr lang="hr-HR" dirty="0" err="1" smtClean="0"/>
              <a:t>controllera</a:t>
            </a:r>
            <a:r>
              <a:rPr lang="hr-HR" dirty="0" smtClean="0"/>
              <a:t> </a:t>
            </a:r>
            <a:r>
              <a:rPr lang="hr-HR" dirty="0" err="1" smtClean="0"/>
              <a:t>i.e</a:t>
            </a:r>
            <a:r>
              <a:rPr lang="hr-HR" dirty="0" smtClean="0"/>
              <a:t>. </a:t>
            </a:r>
            <a:r>
              <a:rPr lang="hr-HR" dirty="0" err="1" smtClean="0"/>
              <a:t>componente</a:t>
            </a:r>
            <a:endParaRPr lang="hr-HR" dirty="0" smtClean="0"/>
          </a:p>
          <a:p>
            <a:r>
              <a:rPr lang="hr-HR" dirty="0" smtClean="0"/>
              <a:t>3) </a:t>
            </a:r>
            <a:r>
              <a:rPr lang="hr-HR" dirty="0" err="1" smtClean="0"/>
              <a:t>Eventovi</a:t>
            </a:r>
            <a:r>
              <a:rPr lang="hr-HR" dirty="0" smtClean="0"/>
              <a:t>, </a:t>
            </a:r>
            <a:r>
              <a:rPr lang="hr-HR" dirty="0" err="1" smtClean="0"/>
              <a:t>Emmiteri</a:t>
            </a:r>
            <a:r>
              <a:rPr lang="hr-HR" dirty="0" smtClean="0"/>
              <a:t>, slanje podataka sa eventom, hvatanje </a:t>
            </a:r>
            <a:r>
              <a:rPr lang="hr-HR" dirty="0" err="1" smtClean="0"/>
              <a:t>eventova</a:t>
            </a:r>
            <a:endParaRPr lang="hr-HR" dirty="0" smtClean="0"/>
          </a:p>
          <a:p>
            <a:r>
              <a:rPr lang="hr-HR" dirty="0" smtClean="0"/>
              <a:t>4) komunikacija pomoću </a:t>
            </a:r>
            <a:r>
              <a:rPr lang="hr-HR" dirty="0" err="1" smtClean="0"/>
              <a:t>service</a:t>
            </a:r>
            <a:r>
              <a:rPr lang="hr-HR" dirty="0" smtClean="0"/>
              <a:t>-a</a:t>
            </a:r>
          </a:p>
          <a:p>
            <a:r>
              <a:rPr lang="hr-HR" smtClean="0"/>
              <a:t>….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652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Module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Declarations</a:t>
            </a:r>
            <a:r>
              <a:rPr lang="hr-HR" dirty="0" smtClean="0"/>
              <a:t> </a:t>
            </a:r>
            <a:r>
              <a:rPr lang="hr-HR" dirty="0" err="1" smtClean="0"/>
              <a:t>array</a:t>
            </a:r>
            <a:endParaRPr lang="hr-HR" dirty="0" smtClean="0"/>
          </a:p>
          <a:p>
            <a:pPr lvl="1"/>
            <a:r>
              <a:rPr lang="hr-HR" dirty="0" smtClean="0"/>
              <a:t>Mjesto gdje se deklariraju komponente, direktive i </a:t>
            </a:r>
            <a:r>
              <a:rPr lang="hr-HR" dirty="0" err="1" smtClean="0"/>
              <a:t>pipeovi</a:t>
            </a:r>
            <a:r>
              <a:rPr lang="hr-HR" dirty="0" smtClean="0"/>
              <a:t> koji pripadaju modulu</a:t>
            </a:r>
          </a:p>
          <a:p>
            <a:pPr lvl="1"/>
            <a:r>
              <a:rPr lang="hr-HR" dirty="0" smtClean="0"/>
              <a:t>Servisi i modeli ne pripadaju ovdje</a:t>
            </a:r>
          </a:p>
          <a:p>
            <a:pPr lvl="1"/>
            <a:r>
              <a:rPr lang="hr-HR" dirty="0" smtClean="0"/>
              <a:t>Slika</a:t>
            </a:r>
          </a:p>
        </p:txBody>
      </p:sp>
    </p:spTree>
    <p:extLst>
      <p:ext uri="{BB962C8B-B14F-4D97-AF65-F5344CB8AC3E}">
        <p14:creationId xmlns:p14="http://schemas.microsoft.com/office/powerpoint/2010/main" val="390087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Module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Providers</a:t>
            </a:r>
            <a:r>
              <a:rPr lang="hr-HR" dirty="0" smtClean="0"/>
              <a:t> </a:t>
            </a:r>
            <a:r>
              <a:rPr lang="hr-HR" dirty="0" err="1" smtClean="0"/>
              <a:t>array</a:t>
            </a:r>
            <a:endParaRPr lang="hr-HR" dirty="0" smtClean="0"/>
          </a:p>
          <a:p>
            <a:pPr lvl="1"/>
            <a:r>
              <a:rPr lang="hr-HR" dirty="0" smtClean="0"/>
              <a:t>Mjesto gdje se deklariraju servisi i ostale klase koje se žele </a:t>
            </a:r>
            <a:r>
              <a:rPr lang="hr-HR" dirty="0" err="1" smtClean="0"/>
              <a:t>injectati</a:t>
            </a:r>
            <a:endParaRPr lang="hr-HR" dirty="0" smtClean="0"/>
          </a:p>
          <a:p>
            <a:pPr lvl="1"/>
            <a:r>
              <a:rPr lang="hr-HR" dirty="0" err="1" smtClean="0"/>
              <a:t>Provideri</a:t>
            </a:r>
            <a:r>
              <a:rPr lang="hr-HR" dirty="0" smtClean="0"/>
              <a:t> deklarirani u </a:t>
            </a:r>
            <a:r>
              <a:rPr lang="hr-HR" dirty="0" err="1" smtClean="0"/>
              <a:t>Root</a:t>
            </a:r>
            <a:r>
              <a:rPr lang="hr-HR" dirty="0" smtClean="0"/>
              <a:t> modulu su </a:t>
            </a:r>
            <a:r>
              <a:rPr lang="hr-HR" dirty="0" err="1" smtClean="0"/>
              <a:t>injectani</a:t>
            </a:r>
            <a:r>
              <a:rPr lang="hr-HR" dirty="0" smtClean="0"/>
              <a:t> bilo gdje u aplikaciji, ako ne postoji specifičnija deklaracija</a:t>
            </a:r>
          </a:p>
          <a:p>
            <a:pPr lvl="1"/>
            <a:r>
              <a:rPr lang="hr-HR" dirty="0" smtClean="0"/>
              <a:t>Slika</a:t>
            </a:r>
          </a:p>
        </p:txBody>
      </p:sp>
    </p:spTree>
    <p:extLst>
      <p:ext uri="{BB962C8B-B14F-4D97-AF65-F5344CB8AC3E}">
        <p14:creationId xmlns:p14="http://schemas.microsoft.com/office/powerpoint/2010/main" val="361505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Module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Bootstrap</a:t>
            </a:r>
            <a:r>
              <a:rPr lang="hr-HR" dirty="0" smtClean="0"/>
              <a:t> </a:t>
            </a:r>
            <a:r>
              <a:rPr lang="hr-HR" dirty="0" err="1" smtClean="0"/>
              <a:t>array</a:t>
            </a:r>
            <a:endParaRPr lang="hr-HR" dirty="0" smtClean="0"/>
          </a:p>
          <a:p>
            <a:pPr lvl="1"/>
            <a:r>
              <a:rPr lang="hr-HR" dirty="0" smtClean="0"/>
              <a:t>Mjesto gdje se deklariraju glavne komponente aplikacije</a:t>
            </a:r>
          </a:p>
          <a:p>
            <a:pPr lvl="1"/>
            <a:r>
              <a:rPr lang="hr-HR" dirty="0" smtClean="0"/>
              <a:t>Obično postoji samo jedna ulazna </a:t>
            </a:r>
            <a:r>
              <a:rPr lang="hr-HR" dirty="0" err="1" smtClean="0"/>
              <a:t>bootstrapana</a:t>
            </a:r>
            <a:r>
              <a:rPr lang="hr-HR" dirty="0" smtClean="0"/>
              <a:t> komponenta</a:t>
            </a:r>
          </a:p>
          <a:p>
            <a:pPr lvl="1"/>
            <a:r>
              <a:rPr lang="hr-HR" dirty="0" smtClean="0"/>
              <a:t>Slika</a:t>
            </a:r>
          </a:p>
        </p:txBody>
      </p:sp>
    </p:spTree>
    <p:extLst>
      <p:ext uri="{BB962C8B-B14F-4D97-AF65-F5344CB8AC3E}">
        <p14:creationId xmlns:p14="http://schemas.microsoft.com/office/powerpoint/2010/main" val="372402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Module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Zašto bismo koristili više modula u jednoj aplikaciji?</a:t>
            </a:r>
          </a:p>
          <a:p>
            <a:pPr lvl="1"/>
            <a:r>
              <a:rPr lang="hr-HR" dirty="0" smtClean="0"/>
              <a:t>Ako postoje dijelovi aplikacije koji su ponovno iskoristivi u drugoj aplikaciji, izdvajamo ih u zasebni modul</a:t>
            </a:r>
          </a:p>
          <a:p>
            <a:r>
              <a:rPr lang="hr-HR" dirty="0" smtClean="0"/>
              <a:t>Zašto ne samo kopirati postojeći kod?</a:t>
            </a:r>
          </a:p>
          <a:p>
            <a:pPr lvl="1"/>
            <a:r>
              <a:rPr lang="hr-HR" dirty="0" smtClean="0"/>
              <a:t>Nadogradnje, ispravci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3337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Component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Zauzima dio sučelja/ekrana sa svojim </a:t>
            </a:r>
            <a:r>
              <a:rPr lang="hr-HR" dirty="0" err="1" smtClean="0"/>
              <a:t>Viewom</a:t>
            </a:r>
            <a:r>
              <a:rPr lang="hr-HR" dirty="0" smtClean="0"/>
              <a:t> i stilom</a:t>
            </a:r>
          </a:p>
          <a:p>
            <a:r>
              <a:rPr lang="hr-HR" dirty="0" smtClean="0"/>
              <a:t>Može biti komponenta za navigaciju, može biti zasebna „stranica”</a:t>
            </a:r>
          </a:p>
          <a:p>
            <a:r>
              <a:rPr lang="hr-HR" dirty="0" smtClean="0"/>
              <a:t>slika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4951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Component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Dekoratori</a:t>
            </a:r>
            <a:endParaRPr lang="hr-HR" dirty="0" smtClean="0"/>
          </a:p>
          <a:p>
            <a:pPr lvl="1"/>
            <a:r>
              <a:rPr lang="hr-HR" dirty="0" smtClean="0"/>
              <a:t>Funkcija koja pridodaje </a:t>
            </a:r>
            <a:r>
              <a:rPr lang="hr-HR" dirty="0" err="1" smtClean="0"/>
              <a:t>metadata</a:t>
            </a:r>
            <a:r>
              <a:rPr lang="hr-HR" dirty="0" smtClean="0"/>
              <a:t> klasama, funkcijama i argumentima</a:t>
            </a:r>
          </a:p>
          <a:p>
            <a:pPr lvl="1"/>
            <a:r>
              <a:rPr lang="hr-HR" dirty="0" smtClean="0"/>
              <a:t>Počinje @ znakom i nalazi se ispred deklaracije stvari koju opisuje</a:t>
            </a:r>
          </a:p>
          <a:p>
            <a:pPr lvl="2"/>
            <a:r>
              <a:rPr lang="hr-HR" dirty="0" smtClean="0"/>
              <a:t>@</a:t>
            </a:r>
            <a:r>
              <a:rPr lang="hr-HR" dirty="0" err="1" smtClean="0"/>
              <a:t>Component</a:t>
            </a:r>
            <a:r>
              <a:rPr lang="hr-HR" dirty="0" smtClean="0"/>
              <a:t>()</a:t>
            </a:r>
          </a:p>
          <a:p>
            <a:pPr lvl="2"/>
            <a:r>
              <a:rPr lang="hr-HR" dirty="0" smtClean="0"/>
              <a:t>@Input()</a:t>
            </a:r>
          </a:p>
          <a:p>
            <a:pPr lvl="2"/>
            <a:r>
              <a:rPr lang="hr-HR" dirty="0" smtClean="0"/>
              <a:t>@Output()</a:t>
            </a:r>
          </a:p>
          <a:p>
            <a:pPr lvl="2"/>
            <a:r>
              <a:rPr lang="hr-HR" dirty="0" smtClean="0"/>
              <a:t>@</a:t>
            </a:r>
            <a:r>
              <a:rPr lang="hr-HR" dirty="0" err="1" smtClean="0"/>
              <a:t>Inject</a:t>
            </a:r>
            <a:r>
              <a:rPr lang="hr-HR" dirty="0" smtClean="0"/>
              <a:t>()</a:t>
            </a:r>
          </a:p>
          <a:p>
            <a:pPr lvl="2"/>
            <a:r>
              <a:rPr lang="hr-HR" dirty="0" smtClean="0"/>
              <a:t>…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0873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Component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@</a:t>
            </a:r>
            <a:r>
              <a:rPr lang="hr-HR" dirty="0" err="1" smtClean="0"/>
              <a:t>Component</a:t>
            </a:r>
            <a:r>
              <a:rPr lang="hr-HR" dirty="0" smtClean="0"/>
              <a:t>()</a:t>
            </a:r>
          </a:p>
          <a:p>
            <a:pPr lvl="1"/>
            <a:r>
              <a:rPr lang="hr-HR" dirty="0" err="1" smtClean="0"/>
              <a:t>Selector</a:t>
            </a:r>
            <a:r>
              <a:rPr lang="hr-HR" dirty="0" smtClean="0"/>
              <a:t>: naziv HTML </a:t>
            </a:r>
            <a:r>
              <a:rPr lang="hr-HR" dirty="0" err="1" smtClean="0"/>
              <a:t>taga</a:t>
            </a:r>
            <a:r>
              <a:rPr lang="hr-HR" dirty="0" smtClean="0"/>
              <a:t> u koji se učitava komponenta</a:t>
            </a:r>
          </a:p>
          <a:p>
            <a:pPr lvl="1"/>
            <a:r>
              <a:rPr lang="hr-HR" dirty="0" smtClean="0"/>
              <a:t>Template: HTML kod komponente</a:t>
            </a:r>
          </a:p>
          <a:p>
            <a:pPr lvl="1"/>
            <a:r>
              <a:rPr lang="hr-HR" dirty="0" err="1" smtClean="0"/>
              <a:t>TemplateURL</a:t>
            </a:r>
            <a:r>
              <a:rPr lang="hr-HR" dirty="0" smtClean="0"/>
              <a:t>: HTML kod </a:t>
            </a:r>
            <a:r>
              <a:rPr lang="hr-HR" dirty="0" err="1" smtClean="0"/>
              <a:t>moponente</a:t>
            </a:r>
            <a:r>
              <a:rPr lang="hr-HR" dirty="0" smtClean="0"/>
              <a:t> u zasebnoj datoteci</a:t>
            </a:r>
          </a:p>
          <a:p>
            <a:pPr lvl="1"/>
            <a:r>
              <a:rPr lang="hr-HR" dirty="0" err="1" smtClean="0"/>
              <a:t>Providers</a:t>
            </a:r>
            <a:r>
              <a:rPr lang="hr-HR" dirty="0" smtClean="0"/>
              <a:t>: DI na razini komponente</a:t>
            </a:r>
          </a:p>
          <a:p>
            <a:r>
              <a:rPr lang="hr-HR" dirty="0" err="1" smtClean="0"/>
              <a:t>Constructor</a:t>
            </a:r>
            <a:endParaRPr lang="hr-HR" dirty="0" smtClean="0"/>
          </a:p>
          <a:p>
            <a:pPr lvl="1"/>
            <a:r>
              <a:rPr lang="hr-HR" dirty="0" smtClean="0"/>
              <a:t>Koristimo za DI i jednostavna pridruživanja </a:t>
            </a:r>
            <a:r>
              <a:rPr lang="hr-HR" dirty="0" err="1" smtClean="0"/>
              <a:t>propertyja</a:t>
            </a:r>
            <a:endParaRPr lang="hr-HR" dirty="0" smtClean="0"/>
          </a:p>
          <a:p>
            <a:r>
              <a:rPr lang="hr-HR" dirty="0" err="1" smtClean="0"/>
              <a:t>OnInit</a:t>
            </a:r>
            <a:endParaRPr lang="hr-HR" dirty="0" smtClean="0"/>
          </a:p>
          <a:p>
            <a:pPr lvl="1"/>
            <a:r>
              <a:rPr lang="hr-HR" dirty="0" smtClean="0"/>
              <a:t>Koristimo za dohvat početnih podataka, kompleksniju logiku potrebnu za početno stanje komponente</a:t>
            </a:r>
            <a:endParaRPr lang="hr-HR" dirty="0"/>
          </a:p>
          <a:p>
            <a:r>
              <a:rPr lang="hr-HR" dirty="0" smtClean="0"/>
              <a:t>slika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7818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15833</TotalTime>
  <Words>839</Words>
  <Application>Microsoft Office PowerPoint</Application>
  <PresentationFormat>Widescreen</PresentationFormat>
  <Paragraphs>162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Module</vt:lpstr>
      <vt:lpstr>Module</vt:lpstr>
      <vt:lpstr>Module</vt:lpstr>
      <vt:lpstr>Module</vt:lpstr>
      <vt:lpstr>Module</vt:lpstr>
      <vt:lpstr>Module</vt:lpstr>
      <vt:lpstr>Component</vt:lpstr>
      <vt:lpstr>Component</vt:lpstr>
      <vt:lpstr>Component</vt:lpstr>
      <vt:lpstr>Data binding</vt:lpstr>
      <vt:lpstr>Data binding</vt:lpstr>
      <vt:lpstr>Service</vt:lpstr>
      <vt:lpstr>Service</vt:lpstr>
      <vt:lpstr>Service</vt:lpstr>
      <vt:lpstr>Promise vs Observable</vt:lpstr>
      <vt:lpstr>Promise vs Observable</vt:lpstr>
      <vt:lpstr>Promise vs Observable</vt:lpstr>
      <vt:lpstr>Promise vs Observable</vt:lpstr>
      <vt:lpstr>Promise vs Observable</vt:lpstr>
      <vt:lpstr>Promise vs Observable</vt:lpstr>
      <vt:lpstr>Promise vs Observable</vt:lpstr>
      <vt:lpstr>Promise vs Observable</vt:lpstr>
      <vt:lpstr>Promise vs Observable</vt:lpstr>
      <vt:lpstr>PowerPoint Presentation</vt:lpstr>
      <vt:lpstr>Direktive</vt:lpstr>
      <vt:lpstr>PowerPoint Presentation</vt:lpstr>
      <vt:lpstr>PowerPoint Presentation</vt:lpstr>
      <vt:lpstr>PowerPoint Presentation</vt:lpstr>
    </vt:vector>
  </TitlesOfParts>
  <Company>IN2 d.o.o.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 Marčinko</dc:creator>
  <cp:lastModifiedBy>Matija Hrženjak</cp:lastModifiedBy>
  <cp:revision>60</cp:revision>
  <dcterms:created xsi:type="dcterms:W3CDTF">2017-04-03T13:45:46Z</dcterms:created>
  <dcterms:modified xsi:type="dcterms:W3CDTF">2017-04-27T07:34:11Z</dcterms:modified>
</cp:coreProperties>
</file>