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75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12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7133-212B-4EC5-ABE7-5EB89620A90F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CC48-AD28-4B9E-A666-4D5DD97E9F6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531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https://www.slideshare.net/jmbertucci/design-for-developers-introduction-to-bootstrap-3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140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dirty="0" smtClean="0"/>
              <a:t>http://bootstrapdocs.com/v1.0.0/docs/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29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84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909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https://en.wikipedia.org/wiki/Bootstrap_(front-end_framework)</a:t>
            </a:r>
          </a:p>
          <a:p>
            <a:r>
              <a:rPr lang="hr-HR" smtClean="0"/>
              <a:t>http://bootstrapdocs.com/v1.0.0/docs/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036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Odgovor: &lt;table&gt;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9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Odgovor: &lt;table&gt;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5CC48-AD28-4B9E-A666-4D5DD97E9F66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4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98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67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62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99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21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32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53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27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33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592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1108-692E-4196-B804-429F4B9F5234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1AAB-ECC2-4C93-8891-E0F2A7E7AEE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643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examples/blog/" TargetMode="External"/><Relationship Id="rId2" Type="http://schemas.openxmlformats.org/officeDocument/2006/relationships/hyperlink" Target="http://getbootstrap.com/examples/dashboar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#examples" TargetMode="External"/><Relationship Id="rId2" Type="http://schemas.openxmlformats.org/officeDocument/2006/relationships/hyperlink" Target="https://themes.getbootstrap.com/collections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rtbootstrap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examples/gri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5061"/>
            <a:ext cx="9144000" cy="1036729"/>
          </a:xfrm>
        </p:spPr>
        <p:txBody>
          <a:bodyPr/>
          <a:lstStyle/>
          <a:p>
            <a:r>
              <a:rPr lang="hr-HR" dirty="0" smtClean="0"/>
              <a:t>1-6 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94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dirty="0"/>
              <a:t>Maro Marčinko</a:t>
            </a:r>
          </a:p>
          <a:p>
            <a:r>
              <a:rPr lang="hr-HR" dirty="0"/>
              <a:t>Matija Hrženjak</a:t>
            </a:r>
          </a:p>
          <a:p>
            <a:endParaRPr lang="hr-HR" dirty="0"/>
          </a:p>
          <a:p>
            <a:r>
              <a:rPr lang="hr-HR" dirty="0"/>
              <a:t>IN2, 2017.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053092"/>
            <a:ext cx="2095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Layout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Fluid</a:t>
            </a:r>
          </a:p>
          <a:p>
            <a:pPr lvl="1"/>
            <a:r>
              <a:rPr lang="hr-HR" dirty="0" smtClean="0"/>
              <a:t>Iskorištava cijelu širinu ekrana</a:t>
            </a:r>
          </a:p>
          <a:p>
            <a:pPr lvl="1"/>
            <a:r>
              <a:rPr lang="hr-HR" dirty="0">
                <a:hlinkClick r:id="rId2"/>
              </a:rPr>
              <a:t>http://getbootstrap.com/examples/dashboard</a:t>
            </a:r>
            <a:r>
              <a:rPr lang="hr-HR" dirty="0" smtClean="0">
                <a:hlinkClick r:id="rId2"/>
              </a:rPr>
              <a:t>/</a:t>
            </a:r>
            <a:endParaRPr lang="hr-HR" dirty="0" smtClean="0"/>
          </a:p>
          <a:p>
            <a:pPr lvl="1"/>
            <a:endParaRPr lang="hr-HR" dirty="0" smtClean="0"/>
          </a:p>
          <a:p>
            <a:r>
              <a:rPr lang="hr-HR" dirty="0" err="1" smtClean="0"/>
              <a:t>Fixed</a:t>
            </a:r>
            <a:endParaRPr lang="hr-HR" dirty="0" smtClean="0"/>
          </a:p>
          <a:p>
            <a:pPr lvl="1"/>
            <a:r>
              <a:rPr lang="hr-HR" dirty="0" smtClean="0"/>
              <a:t>Ima određenu maksimalnu širinu</a:t>
            </a:r>
          </a:p>
          <a:p>
            <a:pPr lvl="1"/>
            <a:r>
              <a:rPr lang="hr-HR" dirty="0" smtClean="0"/>
              <a:t>Ako je ekran veći, sadržaj se centrira, a okolni prostor ostaje prazan</a:t>
            </a:r>
          </a:p>
          <a:p>
            <a:pPr lvl="1"/>
            <a:r>
              <a:rPr lang="hr-HR" dirty="0">
                <a:hlinkClick r:id="rId3"/>
              </a:rPr>
              <a:t>http://getbootstrap.com/examples/blog</a:t>
            </a:r>
            <a:r>
              <a:rPr lang="hr-HR" dirty="0" smtClean="0">
                <a:hlinkClick r:id="rId3"/>
              </a:rPr>
              <a:t>/</a:t>
            </a:r>
            <a:endParaRPr lang="hr-HR" dirty="0" smtClean="0"/>
          </a:p>
          <a:p>
            <a:pPr lvl="1"/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209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Typography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425" cy="4351338"/>
          </a:xfrm>
        </p:spPr>
        <p:txBody>
          <a:bodyPr/>
          <a:lstStyle/>
          <a:p>
            <a:r>
              <a:rPr lang="hr-HR" dirty="0" smtClean="0"/>
              <a:t>Upravljanje izgledom teksta</a:t>
            </a:r>
          </a:p>
          <a:p>
            <a:r>
              <a:rPr lang="hr-HR" dirty="0" smtClean="0"/>
              <a:t>Standardna veličina teksta u </a:t>
            </a:r>
            <a:r>
              <a:rPr lang="hr-HR" dirty="0" err="1" smtClean="0"/>
              <a:t>Bootstrapu</a:t>
            </a:r>
            <a:r>
              <a:rPr lang="hr-HR" dirty="0" smtClean="0"/>
              <a:t> iznosi 14 </a:t>
            </a:r>
            <a:r>
              <a:rPr lang="hr-HR" dirty="0" err="1" smtClean="0"/>
              <a:t>px</a:t>
            </a:r>
            <a:endParaRPr lang="hr-HR" dirty="0" smtClean="0"/>
          </a:p>
          <a:p>
            <a:r>
              <a:rPr lang="hr-HR" dirty="0" smtClean="0"/>
              <a:t>Razmak između blokova teksta je 10 </a:t>
            </a:r>
            <a:r>
              <a:rPr lang="hr-HR" dirty="0" err="1" smtClean="0"/>
              <a:t>px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87" y="1671638"/>
            <a:ext cx="53054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Tables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01269"/>
            <a:ext cx="7934325" cy="2686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6850"/>
            <a:ext cx="7943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Forms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075" y="365124"/>
            <a:ext cx="6858000" cy="6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Images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850" cy="4351338"/>
          </a:xfrm>
        </p:spPr>
        <p:txBody>
          <a:bodyPr/>
          <a:lstStyle/>
          <a:p>
            <a:r>
              <a:rPr lang="hr-HR" dirty="0" smtClean="0"/>
              <a:t>Ukoliko želimo da se veličina slike mijenja sa veličinom ekrana, stavimo klasu </a:t>
            </a:r>
            <a:r>
              <a:rPr lang="hr-HR" dirty="0" err="1" smtClean="0"/>
              <a:t>img-responsive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62" y="1825625"/>
            <a:ext cx="447675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3414712"/>
            <a:ext cx="5301505" cy="3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Icons</a:t>
            </a:r>
            <a:r>
              <a:rPr lang="hr-HR" dirty="0" smtClean="0"/>
              <a:t> / </a:t>
            </a:r>
            <a:r>
              <a:rPr lang="hr-HR" dirty="0" err="1" smtClean="0"/>
              <a:t>Glyphicons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9075" cy="3784600"/>
          </a:xfrm>
        </p:spPr>
        <p:txBody>
          <a:bodyPr/>
          <a:lstStyle/>
          <a:p>
            <a:r>
              <a:rPr lang="hr-HR" dirty="0" smtClean="0"/>
              <a:t>Moraju biti vezani na </a:t>
            </a:r>
            <a:r>
              <a:rPr lang="hr-HR" dirty="0" err="1" smtClean="0"/>
              <a:t>span</a:t>
            </a:r>
            <a:r>
              <a:rPr lang="hr-HR" dirty="0" smtClean="0"/>
              <a:t> element, no </a:t>
            </a:r>
            <a:r>
              <a:rPr lang="hr-HR" dirty="0" err="1" smtClean="0"/>
              <a:t>span</a:t>
            </a:r>
            <a:r>
              <a:rPr lang="hr-HR" dirty="0" smtClean="0"/>
              <a:t> element se može nalaziti unutar drugih elemenata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2" y="365125"/>
            <a:ext cx="6281738" cy="5822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" y="3691306"/>
            <a:ext cx="46005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Navigation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4448969"/>
            <a:ext cx="7896225" cy="15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471612"/>
            <a:ext cx="7867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Modals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690688"/>
            <a:ext cx="3746783" cy="1887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485775"/>
            <a:ext cx="7505700" cy="584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742613"/>
            <a:ext cx="3495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Alerts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4438650"/>
            <a:ext cx="8630356" cy="1902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527050"/>
            <a:ext cx="8630356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6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Tooltips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985962"/>
            <a:ext cx="8316034" cy="64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2881312"/>
            <a:ext cx="8379654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0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700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Front-</a:t>
            </a:r>
            <a:r>
              <a:rPr lang="hr-HR" dirty="0" err="1" smtClean="0"/>
              <a:t>End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r>
              <a:rPr lang="hr-HR" dirty="0" smtClean="0"/>
              <a:t> (</a:t>
            </a:r>
            <a:r>
              <a:rPr lang="hr-HR" dirty="0" smtClean="0">
                <a:hlinkClick r:id="rId3"/>
              </a:rPr>
              <a:t>http://getbootstrap.com/</a:t>
            </a:r>
            <a:r>
              <a:rPr lang="hr-HR" dirty="0" smtClean="0"/>
              <a:t>)</a:t>
            </a:r>
          </a:p>
          <a:p>
            <a:r>
              <a:rPr lang="hr-HR" dirty="0" smtClean="0"/>
              <a:t>Prednosti:</a:t>
            </a:r>
          </a:p>
          <a:p>
            <a:pPr lvl="1"/>
            <a:r>
              <a:rPr lang="hr-HR" dirty="0" smtClean="0"/>
              <a:t>Moguće brzo izgraditi prototip/</a:t>
            </a:r>
            <a:r>
              <a:rPr lang="hr-HR" dirty="0" err="1" smtClean="0"/>
              <a:t>mock</a:t>
            </a:r>
            <a:r>
              <a:rPr lang="hr-HR" dirty="0" smtClean="0"/>
              <a:t> stranica</a:t>
            </a:r>
          </a:p>
          <a:p>
            <a:pPr lvl="1"/>
            <a:r>
              <a:rPr lang="hr-HR" dirty="0" smtClean="0"/>
              <a:t>Brz razvoj</a:t>
            </a:r>
          </a:p>
          <a:p>
            <a:pPr lvl="1"/>
            <a:r>
              <a:rPr lang="hr-HR" dirty="0" err="1" smtClean="0"/>
              <a:t>Responzivan</a:t>
            </a:r>
            <a:r>
              <a:rPr lang="hr-HR" dirty="0" smtClean="0"/>
              <a:t> web dizajn</a:t>
            </a:r>
          </a:p>
          <a:p>
            <a:pPr lvl="2"/>
            <a:r>
              <a:rPr lang="hr-HR" dirty="0" smtClean="0"/>
              <a:t>Jedan </a:t>
            </a:r>
            <a:r>
              <a:rPr lang="hr-HR" dirty="0" err="1" smtClean="0"/>
              <a:t>view</a:t>
            </a:r>
            <a:r>
              <a:rPr lang="hr-HR" dirty="0" smtClean="0"/>
              <a:t> za sve uređaje</a:t>
            </a:r>
          </a:p>
          <a:p>
            <a:pPr lvl="1"/>
            <a:r>
              <a:rPr lang="hr-HR" dirty="0" smtClean="0"/>
              <a:t>Mnoštvo tema, </a:t>
            </a:r>
            <a:r>
              <a:rPr lang="hr-HR" dirty="0" err="1" smtClean="0"/>
              <a:t>uputstva</a:t>
            </a:r>
            <a:r>
              <a:rPr lang="hr-HR" dirty="0" smtClean="0"/>
              <a:t> – ogroman </a:t>
            </a:r>
            <a:r>
              <a:rPr lang="hr-HR" dirty="0" err="1" smtClean="0"/>
              <a:t>community</a:t>
            </a:r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err="1" smtClean="0"/>
              <a:t>Overhead</a:t>
            </a:r>
            <a:r>
              <a:rPr lang="hr-HR" dirty="0" smtClean="0"/>
              <a:t> (v3 – 127 </a:t>
            </a:r>
            <a:r>
              <a:rPr lang="hr-HR" dirty="0" err="1" smtClean="0"/>
              <a:t>kB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„Izgleda kao </a:t>
            </a:r>
            <a:r>
              <a:rPr lang="hr-HR" dirty="0" err="1" smtClean="0"/>
              <a:t>Bootstrap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&lt;div&gt; </a:t>
            </a:r>
            <a:r>
              <a:rPr lang="hr-HR" dirty="0" err="1" smtClean="0"/>
              <a:t>bloat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Velika količina div elemenata potrebna za strukturiranje stranice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066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teme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Moguće preuzeti teme koje mijenjaju dizajn, odnosno izgled stranica</a:t>
            </a:r>
          </a:p>
          <a:p>
            <a:r>
              <a:rPr lang="hr-HR" dirty="0" smtClean="0"/>
              <a:t>Mnoge dodaju i nove mogućnosti i komponente</a:t>
            </a:r>
          </a:p>
          <a:p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themes.getbootstrap.com/collections/all</a:t>
            </a:r>
            <a:endParaRPr lang="hr-HR" dirty="0" smtClean="0"/>
          </a:p>
          <a:p>
            <a:r>
              <a:rPr lang="hr-HR" dirty="0">
                <a:hlinkClick r:id="rId3"/>
              </a:rPr>
              <a:t>http://getbootstrap.com/getting-started/#</a:t>
            </a:r>
            <a:r>
              <a:rPr lang="hr-HR" dirty="0" smtClean="0">
                <a:hlinkClick r:id="rId3"/>
              </a:rPr>
              <a:t>examples</a:t>
            </a:r>
            <a:endParaRPr lang="hr-HR" dirty="0" smtClean="0"/>
          </a:p>
          <a:p>
            <a:r>
              <a:rPr lang="hr-HR" dirty="0">
                <a:hlinkClick r:id="rId4"/>
              </a:rPr>
              <a:t>https://startbootstrap.com</a:t>
            </a:r>
            <a:r>
              <a:rPr lang="hr-HR" dirty="0" smtClean="0">
                <a:hlinkClick r:id="rId4"/>
              </a:rPr>
              <a:t>/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0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824" y="1825625"/>
            <a:ext cx="3990975" cy="4351338"/>
          </a:xfrm>
        </p:spPr>
        <p:txBody>
          <a:bodyPr>
            <a:normAutofit lnSpcReduction="10000"/>
          </a:bodyPr>
          <a:lstStyle/>
          <a:p>
            <a:r>
              <a:rPr lang="hr-HR" dirty="0" err="1" smtClean="0"/>
              <a:t>Bootstrap</a:t>
            </a:r>
            <a:r>
              <a:rPr lang="hr-HR" dirty="0" smtClean="0"/>
              <a:t> 1 (2011)</a:t>
            </a:r>
          </a:p>
          <a:p>
            <a:pPr lvl="1"/>
            <a:r>
              <a:rPr lang="en-US" dirty="0" smtClean="0"/>
              <a:t>Mark Otto </a:t>
            </a:r>
            <a:r>
              <a:rPr lang="hr-HR" dirty="0" smtClean="0"/>
              <a:t>i </a:t>
            </a:r>
            <a:r>
              <a:rPr lang="en-US" dirty="0" smtClean="0"/>
              <a:t>Jacob Thornton</a:t>
            </a:r>
            <a:r>
              <a:rPr lang="hr-HR" dirty="0" smtClean="0"/>
              <a:t>, Twitter, 2011</a:t>
            </a:r>
          </a:p>
          <a:p>
            <a:pPr lvl="1"/>
            <a:r>
              <a:rPr lang="hr-HR" dirty="0" smtClean="0"/>
              <a:t>940px </a:t>
            </a:r>
            <a:r>
              <a:rPr lang="hr-HR" dirty="0" err="1" smtClean="0"/>
              <a:t>grid</a:t>
            </a:r>
            <a:r>
              <a:rPr lang="hr-HR" dirty="0" smtClean="0"/>
              <a:t> system</a:t>
            </a:r>
          </a:p>
          <a:p>
            <a:pPr lvl="1"/>
            <a:r>
              <a:rPr lang="hr-HR" dirty="0" err="1" smtClean="0"/>
              <a:t>Fixed</a:t>
            </a:r>
            <a:r>
              <a:rPr lang="hr-HR" dirty="0" smtClean="0"/>
              <a:t> i fluid </a:t>
            </a:r>
            <a:r>
              <a:rPr lang="hr-HR" dirty="0" err="1" smtClean="0"/>
              <a:t>layout</a:t>
            </a:r>
            <a:endParaRPr lang="hr-HR" dirty="0" smtClean="0"/>
          </a:p>
          <a:p>
            <a:pPr lvl="1"/>
            <a:r>
              <a:rPr lang="hr-HR" dirty="0" err="1" smtClean="0"/>
              <a:t>Tables</a:t>
            </a:r>
            <a:endParaRPr lang="hr-HR" dirty="0" smtClean="0"/>
          </a:p>
          <a:p>
            <a:pPr lvl="1"/>
            <a:r>
              <a:rPr lang="hr-HR" dirty="0" err="1" smtClean="0"/>
              <a:t>Forms</a:t>
            </a:r>
            <a:endParaRPr lang="hr-HR" dirty="0" smtClean="0"/>
          </a:p>
          <a:p>
            <a:pPr lvl="1"/>
            <a:r>
              <a:rPr lang="hr-HR" dirty="0" err="1" smtClean="0"/>
              <a:t>Navigation</a:t>
            </a:r>
            <a:endParaRPr lang="hr-HR" dirty="0" smtClean="0"/>
          </a:p>
          <a:p>
            <a:pPr lvl="1"/>
            <a:r>
              <a:rPr lang="hr-HR" dirty="0" err="1" smtClean="0"/>
              <a:t>Alerts</a:t>
            </a:r>
            <a:endParaRPr lang="hr-HR" dirty="0" smtClean="0"/>
          </a:p>
          <a:p>
            <a:pPr lvl="1"/>
            <a:r>
              <a:rPr lang="hr-HR" dirty="0" err="1" smtClean="0"/>
              <a:t>Popovers</a:t>
            </a:r>
            <a:endParaRPr lang="hr-HR" dirty="0" smtClean="0"/>
          </a:p>
          <a:p>
            <a:pPr lvl="1"/>
            <a:r>
              <a:rPr lang="hr-HR" dirty="0" err="1" smtClean="0"/>
              <a:t>Typography</a:t>
            </a:r>
            <a:endParaRPr lang="hr-HR" dirty="0" smtClean="0"/>
          </a:p>
          <a:p>
            <a:pPr lvl="1"/>
            <a:r>
              <a:rPr lang="hr-HR" dirty="0" smtClean="0"/>
              <a:t>Pisan u </a:t>
            </a:r>
            <a:r>
              <a:rPr lang="hr-HR" dirty="0" err="1" smtClean="0"/>
              <a:t>Less</a:t>
            </a:r>
            <a:r>
              <a:rPr lang="hr-HR" dirty="0" smtClean="0"/>
              <a:t>-u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690687"/>
            <a:ext cx="6434137" cy="47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2 (2012)</a:t>
            </a:r>
          </a:p>
          <a:p>
            <a:pPr lvl="1"/>
            <a:r>
              <a:rPr lang="hr-HR" dirty="0" smtClean="0"/>
              <a:t>12-column </a:t>
            </a:r>
            <a:r>
              <a:rPr lang="hr-HR" dirty="0" err="1" smtClean="0"/>
              <a:t>responsive</a:t>
            </a:r>
            <a:r>
              <a:rPr lang="hr-HR" dirty="0" smtClean="0"/>
              <a:t> </a:t>
            </a:r>
            <a:r>
              <a:rPr lang="hr-HR" dirty="0" err="1" smtClean="0"/>
              <a:t>grid</a:t>
            </a:r>
            <a:endParaRPr lang="hr-HR" dirty="0" smtClean="0"/>
          </a:p>
          <a:p>
            <a:pPr lvl="1"/>
            <a:r>
              <a:rPr lang="hr-HR" dirty="0" err="1" smtClean="0"/>
              <a:t>Glyphicons</a:t>
            </a:r>
            <a:endParaRPr lang="hr-HR" dirty="0" smtClean="0"/>
          </a:p>
          <a:p>
            <a:pPr lvl="1"/>
            <a:r>
              <a:rPr lang="hr-HR" dirty="0" err="1" smtClean="0"/>
              <a:t>Responsive</a:t>
            </a:r>
            <a:r>
              <a:rPr lang="hr-HR" dirty="0" smtClean="0"/>
              <a:t> web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557587"/>
            <a:ext cx="8980100" cy="27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3 (2013)</a:t>
            </a:r>
          </a:p>
          <a:p>
            <a:pPr lvl="1"/>
            <a:r>
              <a:rPr lang="hr-HR" dirty="0" smtClean="0"/>
              <a:t>Flat-design</a:t>
            </a:r>
          </a:p>
          <a:p>
            <a:pPr lvl="1"/>
            <a:r>
              <a:rPr lang="hr-HR" dirty="0" smtClean="0"/>
              <a:t>Mobile-</a:t>
            </a:r>
            <a:r>
              <a:rPr lang="hr-HR" dirty="0" err="1" smtClean="0"/>
              <a:t>first</a:t>
            </a: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281237"/>
            <a:ext cx="8490233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4 (?)</a:t>
            </a:r>
          </a:p>
          <a:p>
            <a:pPr lvl="1"/>
            <a:r>
              <a:rPr lang="hr-HR" dirty="0" smtClean="0"/>
              <a:t>Prva verzija alfe izašla u 2015. godini</a:t>
            </a:r>
          </a:p>
          <a:p>
            <a:pPr lvl="1"/>
            <a:r>
              <a:rPr lang="hr-HR" dirty="0" err="1" smtClean="0"/>
              <a:t>Sass</a:t>
            </a:r>
            <a:r>
              <a:rPr lang="hr-HR" dirty="0" smtClean="0"/>
              <a:t> se koristi umjesto </a:t>
            </a:r>
            <a:r>
              <a:rPr lang="hr-HR" dirty="0" err="1" smtClean="0"/>
              <a:t>Less</a:t>
            </a:r>
            <a:endParaRPr lang="hr-HR" dirty="0" smtClean="0"/>
          </a:p>
          <a:p>
            <a:pPr lvl="1"/>
            <a:r>
              <a:rPr lang="hr-HR" dirty="0" smtClean="0"/>
              <a:t>Nema podrške za IE browsere starije od IE10</a:t>
            </a:r>
          </a:p>
        </p:txBody>
      </p:sp>
    </p:spTree>
    <p:extLst>
      <p:ext uri="{BB962C8B-B14F-4D97-AF65-F5344CB8AC3E}">
        <p14:creationId xmlns:p14="http://schemas.microsoft.com/office/powerpoint/2010/main" val="11303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Grid system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Kako se uređivao izgled stranice prije CSS-a?</a:t>
            </a:r>
          </a:p>
          <a:p>
            <a:r>
              <a:rPr lang="hr-HR" dirty="0" err="1" smtClean="0"/>
              <a:t>Bootstrap</a:t>
            </a:r>
            <a:r>
              <a:rPr lang="hr-HR" dirty="0"/>
              <a:t> </a:t>
            </a:r>
            <a:r>
              <a:rPr lang="hr-HR" dirty="0" smtClean="0"/>
              <a:t>ima sličan sustav, ali implementiran CSS klasama</a:t>
            </a:r>
          </a:p>
          <a:p>
            <a:pPr lvl="1"/>
            <a:r>
              <a:rPr lang="hr-HR" dirty="0" smtClean="0">
                <a:hlinkClick r:id="rId3"/>
              </a:rPr>
              <a:t>https://getbootstrap.com/examples/grid/</a:t>
            </a: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9925050" cy="2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Grid system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Zbroj za pojedini </a:t>
            </a:r>
            <a:r>
              <a:rPr lang="hr-HR" dirty="0" err="1" smtClean="0"/>
              <a:t>prefix</a:t>
            </a:r>
            <a:r>
              <a:rPr lang="hr-HR" dirty="0" smtClean="0"/>
              <a:t> iznosi 12 za jedan red</a:t>
            </a:r>
          </a:p>
          <a:p>
            <a:r>
              <a:rPr lang="hr-HR" dirty="0" smtClean="0"/>
              <a:t>Moguće kombinirati za različite veličine ekrana</a:t>
            </a:r>
          </a:p>
          <a:p>
            <a:r>
              <a:rPr lang="hr-HR" dirty="0" smtClean="0"/>
              <a:t>Moguće ostaviti prazne prostore</a:t>
            </a:r>
            <a:endParaRPr lang="hr-H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4" y="3417887"/>
            <a:ext cx="9070703" cy="1166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4" y="4660900"/>
            <a:ext cx="9153526" cy="179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Skrivanje elemenata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473" y="2066925"/>
            <a:ext cx="893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376</Words>
  <Application>Microsoft Office PowerPoint</Application>
  <PresentationFormat>Widescreen</PresentationFormat>
  <Paragraphs>100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1-6 Twitter Bootstrap</vt:lpstr>
      <vt:lpstr>Twitter Bootstrap</vt:lpstr>
      <vt:lpstr>Povijest</vt:lpstr>
      <vt:lpstr>Povijest</vt:lpstr>
      <vt:lpstr>Povijest</vt:lpstr>
      <vt:lpstr>Povijest</vt:lpstr>
      <vt:lpstr>Grid system</vt:lpstr>
      <vt:lpstr>Grid system</vt:lpstr>
      <vt:lpstr>Skrivanje elemenata</vt:lpstr>
      <vt:lpstr>Layout</vt:lpstr>
      <vt:lpstr>Typography</vt:lpstr>
      <vt:lpstr>Tables</vt:lpstr>
      <vt:lpstr>Forms</vt:lpstr>
      <vt:lpstr>Images</vt:lpstr>
      <vt:lpstr>Icons / Glyphicons</vt:lpstr>
      <vt:lpstr>Navigation</vt:lpstr>
      <vt:lpstr>Modals</vt:lpstr>
      <vt:lpstr>Alerts</vt:lpstr>
      <vt:lpstr>Tooltips</vt:lpstr>
      <vt:lpstr>Bootstrap teme</vt:lpstr>
    </vt:vector>
  </TitlesOfParts>
  <Company>IN2 grupa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Bootstrap</dc:title>
  <dc:creator>Matija Hrženjak</dc:creator>
  <cp:lastModifiedBy>Matija Hrženjak</cp:lastModifiedBy>
  <cp:revision>22</cp:revision>
  <dcterms:created xsi:type="dcterms:W3CDTF">2017-05-01T10:07:59Z</dcterms:created>
  <dcterms:modified xsi:type="dcterms:W3CDTF">2017-05-02T03:00:18Z</dcterms:modified>
</cp:coreProperties>
</file>