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12" autoAdjust="0"/>
  </p:normalViewPr>
  <p:slideViewPr>
    <p:cSldViewPr snapToGrid="0">
      <p:cViewPr varScale="1">
        <p:scale>
          <a:sx n="101" d="100"/>
          <a:sy n="10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7133-212B-4EC5-ABE7-5EB89620A90F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CC48-AD28-4B9E-A666-4D5DD97E9F6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531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https://www.slideshare.net/jmbertucci/design-for-developers-introduction-to-bootstrap-3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140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https://en.wikipedia.org/wiki/Bootstrap_(front-end_framework)</a:t>
            </a:r>
          </a:p>
          <a:p>
            <a:r>
              <a:rPr lang="hr-HR" dirty="0" smtClean="0"/>
              <a:t>http://bootstrapdocs.com/v1.0.0/docs/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29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https://en.wikipedia.org/wiki/Bootstrap_(front-end_framework)</a:t>
            </a:r>
          </a:p>
          <a:p>
            <a:r>
              <a:rPr lang="hr-HR" smtClean="0"/>
              <a:t>http://bootstrapdocs.com/v1.0.0/docs/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847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https://en.wikipedia.org/wiki/Bootstrap_(front-end_framework)</a:t>
            </a:r>
          </a:p>
          <a:p>
            <a:r>
              <a:rPr lang="hr-HR" smtClean="0"/>
              <a:t>http://bootstrapdocs.com/v1.0.0/docs/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909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https://en.wikipedia.org/wiki/Bootstrap_(front-end_framework)</a:t>
            </a:r>
          </a:p>
          <a:p>
            <a:r>
              <a:rPr lang="hr-HR" smtClean="0"/>
              <a:t>http://bootstrapdocs.com/v1.0.0/docs/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036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Odgovor: &lt;table&gt;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19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987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674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62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599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21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328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538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27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333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592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1108-692E-4196-B804-429F4B9F5234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643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examples/gri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5061"/>
            <a:ext cx="9144000" cy="1036729"/>
          </a:xfrm>
        </p:spPr>
        <p:txBody>
          <a:bodyPr/>
          <a:lstStyle/>
          <a:p>
            <a:r>
              <a:rPr lang="hr-HR" dirty="0" smtClean="0"/>
              <a:t>Twitter </a:t>
            </a:r>
            <a:r>
              <a:rPr lang="hr-HR" dirty="0" err="1" smtClean="0"/>
              <a:t>Bootstrap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9419"/>
            <a:ext cx="9144000" cy="1655762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053092"/>
            <a:ext cx="20955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Tables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124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Forms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7802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Images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578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Icons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060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Navigation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192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Modals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3590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Alerts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846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Tooltips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8720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teme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0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Twitter </a:t>
            </a:r>
            <a:r>
              <a:rPr lang="hr-HR" dirty="0" err="1" smtClean="0"/>
              <a:t>Bootstrap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700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Front-</a:t>
            </a:r>
            <a:r>
              <a:rPr lang="hr-HR" dirty="0" err="1" smtClean="0"/>
              <a:t>End</a:t>
            </a:r>
            <a:r>
              <a:rPr lang="hr-HR" dirty="0" smtClean="0"/>
              <a:t> </a:t>
            </a:r>
            <a:r>
              <a:rPr lang="hr-HR" dirty="0" err="1" smtClean="0"/>
              <a:t>framework</a:t>
            </a:r>
            <a:r>
              <a:rPr lang="hr-HR" dirty="0" smtClean="0"/>
              <a:t> (</a:t>
            </a:r>
            <a:r>
              <a:rPr lang="hr-HR" dirty="0" smtClean="0">
                <a:hlinkClick r:id="rId3"/>
              </a:rPr>
              <a:t>http://getbootstrap.com/</a:t>
            </a:r>
            <a:r>
              <a:rPr lang="hr-HR" dirty="0" smtClean="0"/>
              <a:t>)</a:t>
            </a:r>
            <a:endParaRPr lang="hr-HR" dirty="0" smtClean="0"/>
          </a:p>
          <a:p>
            <a:r>
              <a:rPr lang="hr-HR" dirty="0" smtClean="0"/>
              <a:t>Prednosti:</a:t>
            </a:r>
          </a:p>
          <a:p>
            <a:pPr lvl="1"/>
            <a:r>
              <a:rPr lang="hr-HR" dirty="0" smtClean="0"/>
              <a:t>Moguće brzo izgraditi prototip/</a:t>
            </a:r>
            <a:r>
              <a:rPr lang="hr-HR" dirty="0" err="1" smtClean="0"/>
              <a:t>mock</a:t>
            </a:r>
            <a:r>
              <a:rPr lang="hr-HR" dirty="0" smtClean="0"/>
              <a:t> stranica</a:t>
            </a:r>
          </a:p>
          <a:p>
            <a:pPr lvl="1"/>
            <a:r>
              <a:rPr lang="hr-HR" dirty="0" smtClean="0"/>
              <a:t>Brz razvoj</a:t>
            </a:r>
          </a:p>
          <a:p>
            <a:pPr lvl="1"/>
            <a:r>
              <a:rPr lang="hr-HR" dirty="0" err="1" smtClean="0"/>
              <a:t>Responzivan</a:t>
            </a:r>
            <a:r>
              <a:rPr lang="hr-HR" dirty="0" smtClean="0"/>
              <a:t> web dizajn</a:t>
            </a:r>
          </a:p>
          <a:p>
            <a:pPr lvl="2"/>
            <a:r>
              <a:rPr lang="hr-HR" dirty="0" smtClean="0"/>
              <a:t>Jedan </a:t>
            </a:r>
            <a:r>
              <a:rPr lang="hr-HR" dirty="0" err="1" smtClean="0"/>
              <a:t>view</a:t>
            </a:r>
            <a:r>
              <a:rPr lang="hr-HR" dirty="0" smtClean="0"/>
              <a:t> za sve uređaje</a:t>
            </a:r>
          </a:p>
          <a:p>
            <a:pPr lvl="1"/>
            <a:r>
              <a:rPr lang="hr-HR" dirty="0" smtClean="0"/>
              <a:t>Mnoštvo tema, </a:t>
            </a:r>
            <a:r>
              <a:rPr lang="hr-HR" dirty="0" err="1" smtClean="0"/>
              <a:t>uputstva</a:t>
            </a:r>
            <a:r>
              <a:rPr lang="hr-HR" dirty="0" smtClean="0"/>
              <a:t> – ogroman </a:t>
            </a:r>
            <a:r>
              <a:rPr lang="hr-HR" dirty="0" err="1" smtClean="0"/>
              <a:t>community</a:t>
            </a:r>
            <a:endParaRPr lang="hr-HR" dirty="0" smtClean="0"/>
          </a:p>
          <a:p>
            <a:r>
              <a:rPr lang="hr-HR" dirty="0" smtClean="0"/>
              <a:t>Nedostatci:</a:t>
            </a:r>
          </a:p>
          <a:p>
            <a:pPr lvl="1"/>
            <a:r>
              <a:rPr lang="hr-HR" dirty="0" err="1" smtClean="0"/>
              <a:t>Overhead</a:t>
            </a:r>
            <a:r>
              <a:rPr lang="hr-HR" dirty="0" smtClean="0"/>
              <a:t> (v3 – 127 </a:t>
            </a:r>
            <a:r>
              <a:rPr lang="hr-HR" dirty="0" err="1" smtClean="0"/>
              <a:t>kB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„Izgleda kao </a:t>
            </a:r>
            <a:r>
              <a:rPr lang="hr-HR" dirty="0" err="1" smtClean="0"/>
              <a:t>Bootstrap</a:t>
            </a:r>
            <a:r>
              <a:rPr lang="hr-HR" dirty="0" smtClean="0"/>
              <a:t>”</a:t>
            </a:r>
          </a:p>
          <a:p>
            <a:pPr lvl="1"/>
            <a:r>
              <a:rPr lang="hr-HR" dirty="0" smtClean="0"/>
              <a:t>&lt;div&gt; </a:t>
            </a:r>
            <a:r>
              <a:rPr lang="hr-HR" dirty="0" err="1" smtClean="0"/>
              <a:t>bloat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Velika količina div elemenata potrebna za strukturiranje stranice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066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err="1" smtClean="0"/>
              <a:t>Bootstrap</a:t>
            </a:r>
            <a:r>
              <a:rPr lang="hr-HR" dirty="0" smtClean="0"/>
              <a:t> 1 (2011)</a:t>
            </a:r>
          </a:p>
          <a:p>
            <a:pPr lvl="1"/>
            <a:r>
              <a:rPr lang="en-US" dirty="0" smtClean="0"/>
              <a:t>Mark Otto </a:t>
            </a:r>
            <a:r>
              <a:rPr lang="hr-HR" dirty="0" smtClean="0"/>
              <a:t>i </a:t>
            </a:r>
            <a:r>
              <a:rPr lang="en-US" dirty="0" smtClean="0"/>
              <a:t>Jacob Thornton</a:t>
            </a:r>
            <a:r>
              <a:rPr lang="hr-HR" dirty="0" smtClean="0"/>
              <a:t>, Twitter, 2011</a:t>
            </a:r>
            <a:endParaRPr lang="hr-HR" dirty="0" smtClean="0"/>
          </a:p>
          <a:p>
            <a:pPr lvl="1"/>
            <a:r>
              <a:rPr lang="hr-HR" dirty="0" smtClean="0"/>
              <a:t>940px </a:t>
            </a:r>
            <a:r>
              <a:rPr lang="hr-HR" dirty="0" err="1" smtClean="0"/>
              <a:t>grid</a:t>
            </a:r>
            <a:r>
              <a:rPr lang="hr-HR" dirty="0" smtClean="0"/>
              <a:t> system</a:t>
            </a:r>
          </a:p>
          <a:p>
            <a:pPr lvl="1"/>
            <a:r>
              <a:rPr lang="hr-HR" dirty="0" err="1" smtClean="0"/>
              <a:t>Fixed</a:t>
            </a:r>
            <a:r>
              <a:rPr lang="hr-HR" dirty="0" smtClean="0"/>
              <a:t> i fluid </a:t>
            </a:r>
            <a:r>
              <a:rPr lang="hr-HR" dirty="0" err="1" smtClean="0"/>
              <a:t>layout</a:t>
            </a:r>
            <a:endParaRPr lang="hr-HR" dirty="0" smtClean="0"/>
          </a:p>
          <a:p>
            <a:pPr lvl="1"/>
            <a:r>
              <a:rPr lang="hr-HR" dirty="0" err="1" smtClean="0"/>
              <a:t>Tables</a:t>
            </a:r>
            <a:endParaRPr lang="hr-HR" dirty="0" smtClean="0"/>
          </a:p>
          <a:p>
            <a:pPr lvl="1"/>
            <a:r>
              <a:rPr lang="hr-HR" dirty="0" err="1" smtClean="0"/>
              <a:t>Forms</a:t>
            </a:r>
            <a:endParaRPr lang="hr-HR" dirty="0" smtClean="0"/>
          </a:p>
          <a:p>
            <a:pPr lvl="1"/>
            <a:r>
              <a:rPr lang="hr-HR" dirty="0" err="1" smtClean="0"/>
              <a:t>Navigation</a:t>
            </a:r>
            <a:endParaRPr lang="hr-HR" dirty="0" smtClean="0"/>
          </a:p>
          <a:p>
            <a:pPr lvl="1"/>
            <a:r>
              <a:rPr lang="hr-HR" dirty="0" err="1" smtClean="0"/>
              <a:t>Alerts</a:t>
            </a:r>
            <a:endParaRPr lang="hr-HR" dirty="0" smtClean="0"/>
          </a:p>
          <a:p>
            <a:pPr lvl="1"/>
            <a:r>
              <a:rPr lang="hr-HR" dirty="0" err="1" smtClean="0"/>
              <a:t>Popovers</a:t>
            </a:r>
            <a:endParaRPr lang="hr-HR" dirty="0" smtClean="0"/>
          </a:p>
          <a:p>
            <a:pPr lvl="1"/>
            <a:r>
              <a:rPr lang="hr-HR" dirty="0" err="1" smtClean="0"/>
              <a:t>Typography</a:t>
            </a:r>
            <a:endParaRPr lang="hr-HR" dirty="0" smtClean="0"/>
          </a:p>
          <a:p>
            <a:pPr lvl="1"/>
            <a:r>
              <a:rPr lang="hr-HR" dirty="0" smtClean="0"/>
              <a:t>Pisan u </a:t>
            </a:r>
            <a:r>
              <a:rPr lang="hr-HR" dirty="0" err="1" smtClean="0"/>
              <a:t>Less</a:t>
            </a:r>
            <a:r>
              <a:rPr lang="hr-HR" dirty="0" smtClean="0"/>
              <a:t>-u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9353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2 (2012)</a:t>
            </a:r>
          </a:p>
          <a:p>
            <a:pPr lvl="1"/>
            <a:r>
              <a:rPr lang="hr-HR" dirty="0" smtClean="0"/>
              <a:t>12-column </a:t>
            </a:r>
            <a:r>
              <a:rPr lang="hr-HR" dirty="0" err="1" smtClean="0"/>
              <a:t>responsive</a:t>
            </a:r>
            <a:r>
              <a:rPr lang="hr-HR" dirty="0" smtClean="0"/>
              <a:t> </a:t>
            </a:r>
            <a:r>
              <a:rPr lang="hr-HR" dirty="0" err="1" smtClean="0"/>
              <a:t>grid</a:t>
            </a:r>
            <a:endParaRPr lang="hr-HR" dirty="0" smtClean="0"/>
          </a:p>
          <a:p>
            <a:pPr lvl="1"/>
            <a:r>
              <a:rPr lang="hr-HR" dirty="0" err="1" smtClean="0"/>
              <a:t>Glyphicons</a:t>
            </a:r>
            <a:endParaRPr lang="hr-HR" dirty="0" smtClean="0"/>
          </a:p>
          <a:p>
            <a:pPr lvl="1"/>
            <a:r>
              <a:rPr lang="hr-HR" dirty="0" err="1" smtClean="0"/>
              <a:t>Responsive</a:t>
            </a:r>
            <a:r>
              <a:rPr lang="hr-HR" dirty="0" smtClean="0"/>
              <a:t> web design</a:t>
            </a:r>
          </a:p>
        </p:txBody>
      </p:sp>
    </p:spTree>
    <p:extLst>
      <p:ext uri="{BB962C8B-B14F-4D97-AF65-F5344CB8AC3E}">
        <p14:creationId xmlns:p14="http://schemas.microsoft.com/office/powerpoint/2010/main" val="165244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3 (2013)</a:t>
            </a:r>
          </a:p>
          <a:p>
            <a:pPr lvl="1"/>
            <a:r>
              <a:rPr lang="hr-HR" dirty="0" smtClean="0"/>
              <a:t>Flat-design</a:t>
            </a:r>
          </a:p>
          <a:p>
            <a:pPr lvl="1"/>
            <a:r>
              <a:rPr lang="hr-HR" dirty="0" smtClean="0"/>
              <a:t>Mobile-</a:t>
            </a:r>
            <a:r>
              <a:rPr lang="hr-HR" dirty="0" err="1" smtClean="0"/>
              <a:t>first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50432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4 (?)</a:t>
            </a:r>
          </a:p>
          <a:p>
            <a:pPr lvl="1"/>
            <a:r>
              <a:rPr lang="hr-HR" dirty="0" smtClean="0"/>
              <a:t>Prva verzija alfe izašla u 2015. godini</a:t>
            </a:r>
          </a:p>
          <a:p>
            <a:pPr lvl="1"/>
            <a:r>
              <a:rPr lang="hr-HR" dirty="0" err="1" smtClean="0"/>
              <a:t>Sass</a:t>
            </a:r>
            <a:r>
              <a:rPr lang="hr-HR" dirty="0" smtClean="0"/>
              <a:t> se koristi umjesto </a:t>
            </a:r>
            <a:r>
              <a:rPr lang="hr-HR" dirty="0" err="1" smtClean="0"/>
              <a:t>Less</a:t>
            </a:r>
            <a:endParaRPr lang="hr-HR" dirty="0" smtClean="0"/>
          </a:p>
          <a:p>
            <a:pPr lvl="1"/>
            <a:r>
              <a:rPr lang="hr-HR" dirty="0" smtClean="0"/>
              <a:t>Nema podrške za IE browsere starije od IE10</a:t>
            </a:r>
          </a:p>
        </p:txBody>
      </p:sp>
    </p:spTree>
    <p:extLst>
      <p:ext uri="{BB962C8B-B14F-4D97-AF65-F5344CB8AC3E}">
        <p14:creationId xmlns:p14="http://schemas.microsoft.com/office/powerpoint/2010/main" val="11303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Grid </a:t>
            </a:r>
            <a:r>
              <a:rPr lang="hr-HR" dirty="0" smtClean="0"/>
              <a:t>system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Kako se uređivao izgled stranice prije CSS-a?</a:t>
            </a:r>
          </a:p>
          <a:p>
            <a:r>
              <a:rPr lang="hr-HR" dirty="0" err="1" smtClean="0"/>
              <a:t>Bootstrap</a:t>
            </a:r>
            <a:r>
              <a:rPr lang="hr-HR" dirty="0"/>
              <a:t> </a:t>
            </a:r>
            <a:r>
              <a:rPr lang="hr-HR" dirty="0" smtClean="0"/>
              <a:t>ima sličan sustav, ali implementiran CSS klasama</a:t>
            </a:r>
          </a:p>
          <a:p>
            <a:pPr lvl="1"/>
            <a:r>
              <a:rPr lang="hr-HR" dirty="0" smtClean="0">
                <a:hlinkClick r:id="rId3"/>
              </a:rPr>
              <a:t>https://getbootstrap.com/examples/grid/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3704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Layout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Fluid</a:t>
            </a:r>
          </a:p>
          <a:p>
            <a:r>
              <a:rPr lang="hr-HR" dirty="0" err="1" smtClean="0"/>
              <a:t>Fixed</a:t>
            </a:r>
            <a:endParaRPr lang="hr-HR" dirty="0" smtClean="0"/>
          </a:p>
          <a:p>
            <a:r>
              <a:rPr lang="hr-HR" dirty="0" err="1" smtClean="0"/>
              <a:t>Responsive</a:t>
            </a:r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5209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Typography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456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230</Words>
  <Application>Microsoft Office PowerPoint</Application>
  <PresentationFormat>Widescreen</PresentationFormat>
  <Paragraphs>74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Twitter Bootstrap</vt:lpstr>
      <vt:lpstr>Twitter Bootstrap</vt:lpstr>
      <vt:lpstr>Povijest</vt:lpstr>
      <vt:lpstr>Povijest</vt:lpstr>
      <vt:lpstr>Povijest</vt:lpstr>
      <vt:lpstr>Povijest</vt:lpstr>
      <vt:lpstr>Grid system</vt:lpstr>
      <vt:lpstr>Layout</vt:lpstr>
      <vt:lpstr>Typography</vt:lpstr>
      <vt:lpstr>Tables</vt:lpstr>
      <vt:lpstr>Forms</vt:lpstr>
      <vt:lpstr>Images</vt:lpstr>
      <vt:lpstr>Icons</vt:lpstr>
      <vt:lpstr>Navigation</vt:lpstr>
      <vt:lpstr>Modals</vt:lpstr>
      <vt:lpstr>Alerts</vt:lpstr>
      <vt:lpstr>Tooltips</vt:lpstr>
      <vt:lpstr>Bootstrap teme</vt:lpstr>
    </vt:vector>
  </TitlesOfParts>
  <Company>IN2 grupa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Bootstrap</dc:title>
  <dc:creator>Matija Hrženjak</dc:creator>
  <cp:lastModifiedBy>Matija Hrženjak</cp:lastModifiedBy>
  <cp:revision>9</cp:revision>
  <dcterms:created xsi:type="dcterms:W3CDTF">2017-05-01T10:07:59Z</dcterms:created>
  <dcterms:modified xsi:type="dcterms:W3CDTF">2017-05-01T10:41:28Z</dcterms:modified>
</cp:coreProperties>
</file>