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notesMasterIdLst>
    <p:notesMasterId r:id="rId21"/>
  </p:notesMasterIdLst>
  <p:sldIdLst>
    <p:sldId id="277" r:id="rId2"/>
    <p:sldId id="263" r:id="rId3"/>
    <p:sldId id="280" r:id="rId4"/>
    <p:sldId id="257" r:id="rId5"/>
    <p:sldId id="278" r:id="rId6"/>
    <p:sldId id="265" r:id="rId7"/>
    <p:sldId id="279" r:id="rId8"/>
    <p:sldId id="266" r:id="rId9"/>
    <p:sldId id="258" r:id="rId10"/>
    <p:sldId id="281" r:id="rId11"/>
    <p:sldId id="264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63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210DE-FE0C-4B3B-89B8-A00BB3546F6A}" type="doc">
      <dgm:prSet loTypeId="urn:microsoft.com/office/officeart/2008/layout/VerticalCircle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8FE126-A270-4EC9-B868-7F246BEB0D3D}">
      <dgm:prSet phldrT="[Text]"/>
      <dgm:spPr/>
      <dgm:t>
        <a:bodyPr/>
        <a:lstStyle/>
        <a:p>
          <a:r>
            <a:rPr lang="hr-HR" dirty="0" err="1" smtClean="0"/>
            <a:t>Client</a:t>
          </a:r>
          <a:r>
            <a:rPr lang="hr-HR" dirty="0" smtClean="0"/>
            <a:t> – (Web-</a:t>
          </a:r>
          <a:r>
            <a:rPr lang="hr-HR" dirty="0" err="1" smtClean="0"/>
            <a:t>Angular</a:t>
          </a:r>
          <a:r>
            <a:rPr lang="hr-HR" dirty="0" smtClean="0"/>
            <a:t>, Mobile)</a:t>
          </a:r>
          <a:endParaRPr lang="en-US" dirty="0"/>
        </a:p>
      </dgm:t>
    </dgm:pt>
    <dgm:pt modelId="{FEF451F7-6A6A-4709-AE82-EF247B1FFE7C}" type="parTrans" cxnId="{893D6F66-28F1-4F63-A22B-219BDBF9C6F5}">
      <dgm:prSet/>
      <dgm:spPr/>
      <dgm:t>
        <a:bodyPr/>
        <a:lstStyle/>
        <a:p>
          <a:endParaRPr lang="en-US"/>
        </a:p>
      </dgm:t>
    </dgm:pt>
    <dgm:pt modelId="{099B9A72-A153-4DC9-A60C-5A54C8A03A86}" type="sibTrans" cxnId="{893D6F66-28F1-4F63-A22B-219BDBF9C6F5}">
      <dgm:prSet/>
      <dgm:spPr/>
      <dgm:t>
        <a:bodyPr/>
        <a:lstStyle/>
        <a:p>
          <a:endParaRPr lang="en-US"/>
        </a:p>
      </dgm:t>
    </dgm:pt>
    <dgm:pt modelId="{2F1E487F-2ACD-4231-9EFC-4CE2620704C7}">
      <dgm:prSet phldrT="[Text]"/>
      <dgm:spPr/>
      <dgm:t>
        <a:bodyPr/>
        <a:lstStyle/>
        <a:p>
          <a:r>
            <a:rPr lang="hr-HR" dirty="0" smtClean="0"/>
            <a:t>Http Server (MS Web API)</a:t>
          </a:r>
          <a:endParaRPr lang="en-US" dirty="0"/>
        </a:p>
      </dgm:t>
    </dgm:pt>
    <dgm:pt modelId="{AE2E371C-104C-4188-83A5-74192CC2B0C9}" type="parTrans" cxnId="{90BEE8E2-35F4-418C-A574-7FBAFF81E45D}">
      <dgm:prSet/>
      <dgm:spPr/>
      <dgm:t>
        <a:bodyPr/>
        <a:lstStyle/>
        <a:p>
          <a:endParaRPr lang="en-US"/>
        </a:p>
      </dgm:t>
    </dgm:pt>
    <dgm:pt modelId="{28E51C51-1C74-4065-8EA8-DFFC220C766A}" type="sibTrans" cxnId="{90BEE8E2-35F4-418C-A574-7FBAFF81E45D}">
      <dgm:prSet/>
      <dgm:spPr/>
      <dgm:t>
        <a:bodyPr/>
        <a:lstStyle/>
        <a:p>
          <a:endParaRPr lang="en-US"/>
        </a:p>
      </dgm:t>
    </dgm:pt>
    <dgm:pt modelId="{DCB8CB4E-7253-46DE-8E3E-F11374DE2A61}">
      <dgm:prSet phldrT="[Text]"/>
      <dgm:spPr/>
      <dgm:t>
        <a:bodyPr/>
        <a:lstStyle/>
        <a:p>
          <a:r>
            <a:rPr lang="hr-HR" dirty="0" smtClean="0"/>
            <a:t>DB </a:t>
          </a:r>
          <a:r>
            <a:rPr lang="hr-HR" dirty="0" err="1" smtClean="0"/>
            <a:t>Layer</a:t>
          </a:r>
          <a:endParaRPr lang="en-US" dirty="0"/>
        </a:p>
      </dgm:t>
    </dgm:pt>
    <dgm:pt modelId="{19CDCB69-CB6C-44E0-B9BC-B28980643FB5}" type="parTrans" cxnId="{5BB5FE89-0B53-45F9-8204-708B4ED3AAB3}">
      <dgm:prSet/>
      <dgm:spPr/>
      <dgm:t>
        <a:bodyPr/>
        <a:lstStyle/>
        <a:p>
          <a:endParaRPr lang="en-US"/>
        </a:p>
      </dgm:t>
    </dgm:pt>
    <dgm:pt modelId="{CB5A19D8-A0FD-4013-9985-8E045AD0E3DD}" type="sibTrans" cxnId="{5BB5FE89-0B53-45F9-8204-708B4ED3AAB3}">
      <dgm:prSet/>
      <dgm:spPr/>
      <dgm:t>
        <a:bodyPr/>
        <a:lstStyle/>
        <a:p>
          <a:endParaRPr lang="en-US"/>
        </a:p>
      </dgm:t>
    </dgm:pt>
    <dgm:pt modelId="{7A28A5AA-2B56-4A15-88DE-CAA686D0B70E}" type="pres">
      <dgm:prSet presAssocID="{2DA210DE-FE0C-4B3B-89B8-A00BB3546F6A}" presName="Name0" presStyleCnt="0">
        <dgm:presLayoutVars>
          <dgm:dir/>
        </dgm:presLayoutVars>
      </dgm:prSet>
      <dgm:spPr/>
      <dgm:t>
        <a:bodyPr/>
        <a:lstStyle/>
        <a:p>
          <a:endParaRPr lang="hr-HR"/>
        </a:p>
      </dgm:t>
    </dgm:pt>
    <dgm:pt modelId="{3368798A-BA6D-4C79-962C-A9691334853D}" type="pres">
      <dgm:prSet presAssocID="{2C8FE126-A270-4EC9-B868-7F246BEB0D3D}" presName="noChildren" presStyleCnt="0"/>
      <dgm:spPr/>
    </dgm:pt>
    <dgm:pt modelId="{AC55A378-5A80-4F68-ADD1-2AF20E2B9B5D}" type="pres">
      <dgm:prSet presAssocID="{2C8FE126-A270-4EC9-B868-7F246BEB0D3D}" presName="gap" presStyleCnt="0"/>
      <dgm:spPr/>
    </dgm:pt>
    <dgm:pt modelId="{74AB49F3-46D1-47CF-8F46-1FF1A64237AD}" type="pres">
      <dgm:prSet presAssocID="{2C8FE126-A270-4EC9-B868-7F246BEB0D3D}" presName="medCircle2" presStyleLbl="vennNode1" presStyleIdx="0" presStyleCnt="3"/>
      <dgm:spPr/>
    </dgm:pt>
    <dgm:pt modelId="{660CEE36-E0B2-48C3-A485-3F5175A153B9}" type="pres">
      <dgm:prSet presAssocID="{2C8FE126-A270-4EC9-B868-7F246BEB0D3D}" presName="txLvlOnly1" presStyleLbl="revTx" presStyleIdx="0" presStyleCnt="3"/>
      <dgm:spPr/>
      <dgm:t>
        <a:bodyPr/>
        <a:lstStyle/>
        <a:p>
          <a:endParaRPr lang="hr-HR"/>
        </a:p>
      </dgm:t>
    </dgm:pt>
    <dgm:pt modelId="{DCC2A15C-CF43-4A32-907B-12F7506B70BA}" type="pres">
      <dgm:prSet presAssocID="{2F1E487F-2ACD-4231-9EFC-4CE2620704C7}" presName="noChildren" presStyleCnt="0"/>
      <dgm:spPr/>
    </dgm:pt>
    <dgm:pt modelId="{4B51B965-7D71-400E-A8B1-AEBBF1A0BE24}" type="pres">
      <dgm:prSet presAssocID="{2F1E487F-2ACD-4231-9EFC-4CE2620704C7}" presName="gap" presStyleCnt="0"/>
      <dgm:spPr/>
    </dgm:pt>
    <dgm:pt modelId="{AC236B1D-C03C-4E6A-896A-EF58673C8185}" type="pres">
      <dgm:prSet presAssocID="{2F1E487F-2ACD-4231-9EFC-4CE2620704C7}" presName="medCircle2" presStyleLbl="vennNode1" presStyleIdx="1" presStyleCnt="3"/>
      <dgm:spPr/>
    </dgm:pt>
    <dgm:pt modelId="{41BF9430-CB29-4604-BB65-65738AC85AA2}" type="pres">
      <dgm:prSet presAssocID="{2F1E487F-2ACD-4231-9EFC-4CE2620704C7}" presName="txLvlOnly1" presStyleLbl="revTx" presStyleIdx="1" presStyleCnt="3"/>
      <dgm:spPr/>
      <dgm:t>
        <a:bodyPr/>
        <a:lstStyle/>
        <a:p>
          <a:endParaRPr lang="hr-HR"/>
        </a:p>
      </dgm:t>
    </dgm:pt>
    <dgm:pt modelId="{F674159B-FF29-4642-A842-8349AA5D9C75}" type="pres">
      <dgm:prSet presAssocID="{DCB8CB4E-7253-46DE-8E3E-F11374DE2A61}" presName="noChildren" presStyleCnt="0"/>
      <dgm:spPr/>
    </dgm:pt>
    <dgm:pt modelId="{60052610-1400-4D66-B8CC-3E38FBFC915A}" type="pres">
      <dgm:prSet presAssocID="{DCB8CB4E-7253-46DE-8E3E-F11374DE2A61}" presName="gap" presStyleCnt="0"/>
      <dgm:spPr/>
    </dgm:pt>
    <dgm:pt modelId="{22191178-07D8-4ECD-8720-6FF5F15D1F4E}" type="pres">
      <dgm:prSet presAssocID="{DCB8CB4E-7253-46DE-8E3E-F11374DE2A61}" presName="medCircle2" presStyleLbl="vennNode1" presStyleIdx="2" presStyleCnt="3"/>
      <dgm:spPr/>
    </dgm:pt>
    <dgm:pt modelId="{1F059929-B777-41D1-91B9-102593774C2B}" type="pres">
      <dgm:prSet presAssocID="{DCB8CB4E-7253-46DE-8E3E-F11374DE2A61}" presName="txLvlOnly1" presStyleLbl="revTx" presStyleIdx="2" presStyleCnt="3"/>
      <dgm:spPr/>
      <dgm:t>
        <a:bodyPr/>
        <a:lstStyle/>
        <a:p>
          <a:endParaRPr lang="hr-HR"/>
        </a:p>
      </dgm:t>
    </dgm:pt>
  </dgm:ptLst>
  <dgm:cxnLst>
    <dgm:cxn modelId="{5BB5FE89-0B53-45F9-8204-708B4ED3AAB3}" srcId="{2DA210DE-FE0C-4B3B-89B8-A00BB3546F6A}" destId="{DCB8CB4E-7253-46DE-8E3E-F11374DE2A61}" srcOrd="2" destOrd="0" parTransId="{19CDCB69-CB6C-44E0-B9BC-B28980643FB5}" sibTransId="{CB5A19D8-A0FD-4013-9985-8E045AD0E3DD}"/>
    <dgm:cxn modelId="{A113C94E-A924-4FE3-A6E6-53D68CEBF546}" type="presOf" srcId="{2DA210DE-FE0C-4B3B-89B8-A00BB3546F6A}" destId="{7A28A5AA-2B56-4A15-88DE-CAA686D0B70E}" srcOrd="0" destOrd="0" presId="urn:microsoft.com/office/officeart/2008/layout/VerticalCircleList"/>
    <dgm:cxn modelId="{90BEE8E2-35F4-418C-A574-7FBAFF81E45D}" srcId="{2DA210DE-FE0C-4B3B-89B8-A00BB3546F6A}" destId="{2F1E487F-2ACD-4231-9EFC-4CE2620704C7}" srcOrd="1" destOrd="0" parTransId="{AE2E371C-104C-4188-83A5-74192CC2B0C9}" sibTransId="{28E51C51-1C74-4065-8EA8-DFFC220C766A}"/>
    <dgm:cxn modelId="{893D6F66-28F1-4F63-A22B-219BDBF9C6F5}" srcId="{2DA210DE-FE0C-4B3B-89B8-A00BB3546F6A}" destId="{2C8FE126-A270-4EC9-B868-7F246BEB0D3D}" srcOrd="0" destOrd="0" parTransId="{FEF451F7-6A6A-4709-AE82-EF247B1FFE7C}" sibTransId="{099B9A72-A153-4DC9-A60C-5A54C8A03A86}"/>
    <dgm:cxn modelId="{9FC1FC5A-73BE-49B8-BCB5-323E9D9EE27A}" type="presOf" srcId="{DCB8CB4E-7253-46DE-8E3E-F11374DE2A61}" destId="{1F059929-B777-41D1-91B9-102593774C2B}" srcOrd="0" destOrd="0" presId="urn:microsoft.com/office/officeart/2008/layout/VerticalCircleList"/>
    <dgm:cxn modelId="{A8FC58FA-88E0-482C-B6F5-8050392BFEE3}" type="presOf" srcId="{2F1E487F-2ACD-4231-9EFC-4CE2620704C7}" destId="{41BF9430-CB29-4604-BB65-65738AC85AA2}" srcOrd="0" destOrd="0" presId="urn:microsoft.com/office/officeart/2008/layout/VerticalCircleList"/>
    <dgm:cxn modelId="{D44E4232-0722-4063-922A-FB291F2612D0}" type="presOf" srcId="{2C8FE126-A270-4EC9-B868-7F246BEB0D3D}" destId="{660CEE36-E0B2-48C3-A485-3F5175A153B9}" srcOrd="0" destOrd="0" presId="urn:microsoft.com/office/officeart/2008/layout/VerticalCircleList"/>
    <dgm:cxn modelId="{FC504E47-1B36-4624-B7DE-370BB7DA0635}" type="presParOf" srcId="{7A28A5AA-2B56-4A15-88DE-CAA686D0B70E}" destId="{3368798A-BA6D-4C79-962C-A9691334853D}" srcOrd="0" destOrd="0" presId="urn:microsoft.com/office/officeart/2008/layout/VerticalCircleList"/>
    <dgm:cxn modelId="{7FAD5112-1F36-46CC-A188-4FF8598DE38C}" type="presParOf" srcId="{3368798A-BA6D-4C79-962C-A9691334853D}" destId="{AC55A378-5A80-4F68-ADD1-2AF20E2B9B5D}" srcOrd="0" destOrd="0" presId="urn:microsoft.com/office/officeart/2008/layout/VerticalCircleList"/>
    <dgm:cxn modelId="{B80CBDEC-C836-41F4-BB8B-FAEB94E70DAC}" type="presParOf" srcId="{3368798A-BA6D-4C79-962C-A9691334853D}" destId="{74AB49F3-46D1-47CF-8F46-1FF1A64237AD}" srcOrd="1" destOrd="0" presId="urn:microsoft.com/office/officeart/2008/layout/VerticalCircleList"/>
    <dgm:cxn modelId="{A77DA2CB-2A87-46D4-BF77-E3C9A2D45A68}" type="presParOf" srcId="{3368798A-BA6D-4C79-962C-A9691334853D}" destId="{660CEE36-E0B2-48C3-A485-3F5175A153B9}" srcOrd="2" destOrd="0" presId="urn:microsoft.com/office/officeart/2008/layout/VerticalCircleList"/>
    <dgm:cxn modelId="{C61A908B-BBCB-4D64-836F-96F378B50AB3}" type="presParOf" srcId="{7A28A5AA-2B56-4A15-88DE-CAA686D0B70E}" destId="{DCC2A15C-CF43-4A32-907B-12F7506B70BA}" srcOrd="1" destOrd="0" presId="urn:microsoft.com/office/officeart/2008/layout/VerticalCircleList"/>
    <dgm:cxn modelId="{E6AB0A28-A2C3-404B-884D-47FD7E28CFA1}" type="presParOf" srcId="{DCC2A15C-CF43-4A32-907B-12F7506B70BA}" destId="{4B51B965-7D71-400E-A8B1-AEBBF1A0BE24}" srcOrd="0" destOrd="0" presId="urn:microsoft.com/office/officeart/2008/layout/VerticalCircleList"/>
    <dgm:cxn modelId="{9D16721A-C11B-433F-ADCE-E0BF987677CF}" type="presParOf" srcId="{DCC2A15C-CF43-4A32-907B-12F7506B70BA}" destId="{AC236B1D-C03C-4E6A-896A-EF58673C8185}" srcOrd="1" destOrd="0" presId="urn:microsoft.com/office/officeart/2008/layout/VerticalCircleList"/>
    <dgm:cxn modelId="{54A8E6C8-3C0A-42D2-9885-6F902813AE04}" type="presParOf" srcId="{DCC2A15C-CF43-4A32-907B-12F7506B70BA}" destId="{41BF9430-CB29-4604-BB65-65738AC85AA2}" srcOrd="2" destOrd="0" presId="urn:microsoft.com/office/officeart/2008/layout/VerticalCircleList"/>
    <dgm:cxn modelId="{8B1C8DA6-A37B-4C50-894B-B37709E56F37}" type="presParOf" srcId="{7A28A5AA-2B56-4A15-88DE-CAA686D0B70E}" destId="{F674159B-FF29-4642-A842-8349AA5D9C75}" srcOrd="2" destOrd="0" presId="urn:microsoft.com/office/officeart/2008/layout/VerticalCircleList"/>
    <dgm:cxn modelId="{4E68C196-2DF6-49A6-8B4E-C3C29D2FDE33}" type="presParOf" srcId="{F674159B-FF29-4642-A842-8349AA5D9C75}" destId="{60052610-1400-4D66-B8CC-3E38FBFC915A}" srcOrd="0" destOrd="0" presId="urn:microsoft.com/office/officeart/2008/layout/VerticalCircleList"/>
    <dgm:cxn modelId="{A69587D0-09D6-48CE-B829-D47187A80066}" type="presParOf" srcId="{F674159B-FF29-4642-A842-8349AA5D9C75}" destId="{22191178-07D8-4ECD-8720-6FF5F15D1F4E}" srcOrd="1" destOrd="0" presId="urn:microsoft.com/office/officeart/2008/layout/VerticalCircleList"/>
    <dgm:cxn modelId="{4898BC43-13EB-4C68-BB52-7B8556FE8A05}" type="presParOf" srcId="{F674159B-FF29-4642-A842-8349AA5D9C75}" destId="{1F059929-B777-41D1-91B9-102593774C2B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053194-2830-47F2-B9AA-C16B954A603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32D1E580-7805-4C49-8175-E59639465B48}">
      <dgm:prSet phldrT="[Text]"/>
      <dgm:spPr/>
      <dgm:t>
        <a:bodyPr/>
        <a:lstStyle/>
        <a:p>
          <a:r>
            <a:rPr lang="hr-HR" dirty="0" smtClean="0"/>
            <a:t>Analiza</a:t>
          </a:r>
          <a:endParaRPr lang="hr-HR" dirty="0"/>
        </a:p>
      </dgm:t>
    </dgm:pt>
    <dgm:pt modelId="{B45064AD-9C66-4474-BB44-E2E142CB487E}" type="parTrans" cxnId="{1E2A3818-8AE2-4E3F-A24A-FC59905B980D}">
      <dgm:prSet/>
      <dgm:spPr/>
      <dgm:t>
        <a:bodyPr/>
        <a:lstStyle/>
        <a:p>
          <a:endParaRPr lang="hr-HR"/>
        </a:p>
      </dgm:t>
    </dgm:pt>
    <dgm:pt modelId="{5175410B-E21D-4770-B5F1-29A06D51E532}" type="sibTrans" cxnId="{1E2A3818-8AE2-4E3F-A24A-FC59905B980D}">
      <dgm:prSet/>
      <dgm:spPr/>
      <dgm:t>
        <a:bodyPr/>
        <a:lstStyle/>
        <a:p>
          <a:endParaRPr lang="hr-HR"/>
        </a:p>
      </dgm:t>
    </dgm:pt>
    <dgm:pt modelId="{4B49BD48-E233-480D-9484-0B0C6BF3E920}">
      <dgm:prSet phldrT="[Text]"/>
      <dgm:spPr/>
      <dgm:t>
        <a:bodyPr/>
        <a:lstStyle/>
        <a:p>
          <a:r>
            <a:rPr lang="hr-HR" dirty="0" smtClean="0"/>
            <a:t>Razvoj</a:t>
          </a:r>
          <a:endParaRPr lang="hr-HR" dirty="0"/>
        </a:p>
      </dgm:t>
    </dgm:pt>
    <dgm:pt modelId="{445368AF-AEB4-450F-944A-A382B8C0F746}" type="parTrans" cxnId="{702E5354-7747-442C-A161-C7D44BCEED7E}">
      <dgm:prSet/>
      <dgm:spPr/>
      <dgm:t>
        <a:bodyPr/>
        <a:lstStyle/>
        <a:p>
          <a:endParaRPr lang="hr-HR"/>
        </a:p>
      </dgm:t>
    </dgm:pt>
    <dgm:pt modelId="{D9D7AE36-DB83-48F7-B1F8-F434C5CD47BF}" type="sibTrans" cxnId="{702E5354-7747-442C-A161-C7D44BCEED7E}">
      <dgm:prSet/>
      <dgm:spPr/>
      <dgm:t>
        <a:bodyPr/>
        <a:lstStyle/>
        <a:p>
          <a:endParaRPr lang="hr-HR"/>
        </a:p>
      </dgm:t>
    </dgm:pt>
    <dgm:pt modelId="{D8F95E2A-BEFE-4E41-BAE5-15C74D2B1175}">
      <dgm:prSet phldrT="[Text]"/>
      <dgm:spPr/>
      <dgm:t>
        <a:bodyPr/>
        <a:lstStyle/>
        <a:p>
          <a:r>
            <a:rPr lang="hr-HR" dirty="0" smtClean="0"/>
            <a:t>Baza</a:t>
          </a:r>
          <a:endParaRPr lang="hr-HR" dirty="0"/>
        </a:p>
      </dgm:t>
    </dgm:pt>
    <dgm:pt modelId="{194E6087-0E4B-46A5-B171-C9A5F32D8556}" type="parTrans" cxnId="{C8766E87-285E-4267-880C-13618A079091}">
      <dgm:prSet/>
      <dgm:spPr/>
      <dgm:t>
        <a:bodyPr/>
        <a:lstStyle/>
        <a:p>
          <a:endParaRPr lang="hr-HR"/>
        </a:p>
      </dgm:t>
    </dgm:pt>
    <dgm:pt modelId="{6755D4B8-1405-4128-802E-3FC21A058766}" type="sibTrans" cxnId="{C8766E87-285E-4267-880C-13618A079091}">
      <dgm:prSet/>
      <dgm:spPr/>
      <dgm:t>
        <a:bodyPr/>
        <a:lstStyle/>
        <a:p>
          <a:endParaRPr lang="hr-HR"/>
        </a:p>
      </dgm:t>
    </dgm:pt>
    <dgm:pt modelId="{B1AB659D-68B9-46C7-87BF-1B3F92BEEAFD}">
      <dgm:prSet phldrT="[Text]"/>
      <dgm:spPr/>
      <dgm:t>
        <a:bodyPr/>
        <a:lstStyle/>
        <a:p>
          <a:r>
            <a:rPr lang="hr-HR" dirty="0" smtClean="0"/>
            <a:t>Test / Produkcija</a:t>
          </a:r>
          <a:endParaRPr lang="hr-HR" dirty="0"/>
        </a:p>
      </dgm:t>
    </dgm:pt>
    <dgm:pt modelId="{B1FFF2A8-0674-42EF-88CF-46EC6038CB54}" type="parTrans" cxnId="{0F144493-0483-49FA-A1C7-6F55ED777E4C}">
      <dgm:prSet/>
      <dgm:spPr/>
      <dgm:t>
        <a:bodyPr/>
        <a:lstStyle/>
        <a:p>
          <a:endParaRPr lang="hr-HR"/>
        </a:p>
      </dgm:t>
    </dgm:pt>
    <dgm:pt modelId="{95B85F28-9630-4B45-B699-0BF9589700FC}" type="sibTrans" cxnId="{0F144493-0483-49FA-A1C7-6F55ED777E4C}">
      <dgm:prSet/>
      <dgm:spPr/>
      <dgm:t>
        <a:bodyPr/>
        <a:lstStyle/>
        <a:p>
          <a:endParaRPr lang="hr-HR"/>
        </a:p>
      </dgm:t>
    </dgm:pt>
    <dgm:pt modelId="{BF1DA917-093C-4F92-AD1C-B2DFA55A0CE8}">
      <dgm:prSet phldrT="[Text]"/>
      <dgm:spPr/>
      <dgm:t>
        <a:bodyPr/>
        <a:lstStyle/>
        <a:p>
          <a:r>
            <a:rPr lang="hr-HR" dirty="0" smtClean="0"/>
            <a:t>Okoline</a:t>
          </a:r>
          <a:endParaRPr lang="hr-HR" dirty="0"/>
        </a:p>
      </dgm:t>
    </dgm:pt>
    <dgm:pt modelId="{D5BC28C7-A1B2-414F-8E01-A03584207184}" type="parTrans" cxnId="{67C33CD2-ADBE-47B0-A8B2-C448FC2C0E58}">
      <dgm:prSet/>
      <dgm:spPr/>
      <dgm:t>
        <a:bodyPr/>
        <a:lstStyle/>
        <a:p>
          <a:endParaRPr lang="hr-HR"/>
        </a:p>
      </dgm:t>
    </dgm:pt>
    <dgm:pt modelId="{CA611534-AA46-464F-93E4-E953E269B22A}" type="sibTrans" cxnId="{67C33CD2-ADBE-47B0-A8B2-C448FC2C0E58}">
      <dgm:prSet/>
      <dgm:spPr/>
      <dgm:t>
        <a:bodyPr/>
        <a:lstStyle/>
        <a:p>
          <a:endParaRPr lang="hr-HR"/>
        </a:p>
      </dgm:t>
    </dgm:pt>
    <dgm:pt modelId="{FFD56F99-641F-4B2D-9917-50F72CF58CE7}">
      <dgm:prSet phldrT="[Text]"/>
      <dgm:spPr/>
      <dgm:t>
        <a:bodyPr/>
        <a:lstStyle/>
        <a:p>
          <a:r>
            <a:rPr lang="hr-HR" dirty="0" smtClean="0"/>
            <a:t>Održavanje</a:t>
          </a:r>
          <a:endParaRPr lang="hr-HR" dirty="0"/>
        </a:p>
      </dgm:t>
    </dgm:pt>
    <dgm:pt modelId="{50ECB940-B420-4E09-B536-DBBE14C7540F}" type="parTrans" cxnId="{A5FEDFB6-10FB-402D-A8AC-DD83EA0F2D1F}">
      <dgm:prSet/>
      <dgm:spPr/>
      <dgm:t>
        <a:bodyPr/>
        <a:lstStyle/>
        <a:p>
          <a:endParaRPr lang="hr-HR"/>
        </a:p>
      </dgm:t>
    </dgm:pt>
    <dgm:pt modelId="{F3F6B772-1BE2-48BF-92C7-7AC922CDC9A3}" type="sibTrans" cxnId="{A5FEDFB6-10FB-402D-A8AC-DD83EA0F2D1F}">
      <dgm:prSet/>
      <dgm:spPr/>
      <dgm:t>
        <a:bodyPr/>
        <a:lstStyle/>
        <a:p>
          <a:endParaRPr lang="hr-HR"/>
        </a:p>
      </dgm:t>
    </dgm:pt>
    <dgm:pt modelId="{021222F5-6B0E-40EE-9844-702FAEC14D7F}">
      <dgm:prSet phldrT="[Text]"/>
      <dgm:spPr/>
      <dgm:t>
        <a:bodyPr/>
        <a:lstStyle/>
        <a:p>
          <a:r>
            <a:rPr lang="hr-HR" dirty="0" smtClean="0"/>
            <a:t>Funkcionalna i tehnička specifikacija</a:t>
          </a:r>
          <a:endParaRPr lang="hr-HR" dirty="0"/>
        </a:p>
      </dgm:t>
    </dgm:pt>
    <dgm:pt modelId="{857B28AF-5691-4797-9ED7-2DF50D94D460}" type="parTrans" cxnId="{A21FF2DB-F800-4C34-B6DC-A29C4A1C2F4D}">
      <dgm:prSet/>
      <dgm:spPr/>
      <dgm:t>
        <a:bodyPr/>
        <a:lstStyle/>
        <a:p>
          <a:endParaRPr lang="hr-HR"/>
        </a:p>
      </dgm:t>
    </dgm:pt>
    <dgm:pt modelId="{256641AB-6A4B-4A1F-BE1B-B1F02240829D}" type="sibTrans" cxnId="{A21FF2DB-F800-4C34-B6DC-A29C4A1C2F4D}">
      <dgm:prSet/>
      <dgm:spPr/>
      <dgm:t>
        <a:bodyPr/>
        <a:lstStyle/>
        <a:p>
          <a:endParaRPr lang="hr-HR"/>
        </a:p>
      </dgm:t>
    </dgm:pt>
    <dgm:pt modelId="{399CFABA-9DCD-499B-9F93-D460C99DB130}">
      <dgm:prSet phldrT="[Text]"/>
      <dgm:spPr/>
      <dgm:t>
        <a:bodyPr/>
        <a:lstStyle/>
        <a:p>
          <a:r>
            <a:rPr lang="hr-HR" dirty="0" smtClean="0"/>
            <a:t>Tehnologija</a:t>
          </a:r>
          <a:endParaRPr lang="hr-HR" dirty="0"/>
        </a:p>
      </dgm:t>
    </dgm:pt>
    <dgm:pt modelId="{4A517A51-3E4D-4923-87C2-8469F791CE1E}" type="parTrans" cxnId="{B3E9AA02-B7EA-4407-80B1-4D16894C71AC}">
      <dgm:prSet/>
      <dgm:spPr/>
      <dgm:t>
        <a:bodyPr/>
        <a:lstStyle/>
        <a:p>
          <a:endParaRPr lang="hr-HR"/>
        </a:p>
      </dgm:t>
    </dgm:pt>
    <dgm:pt modelId="{0A5FEDBA-1344-46F6-B548-D35DA34CA058}" type="sibTrans" cxnId="{B3E9AA02-B7EA-4407-80B1-4D16894C71AC}">
      <dgm:prSet/>
      <dgm:spPr/>
      <dgm:t>
        <a:bodyPr/>
        <a:lstStyle/>
        <a:p>
          <a:endParaRPr lang="hr-HR"/>
        </a:p>
      </dgm:t>
    </dgm:pt>
    <dgm:pt modelId="{B2EDB1EE-A638-405E-B809-CBD4E330B21B}">
      <dgm:prSet/>
      <dgm:spPr/>
      <dgm:t>
        <a:bodyPr/>
        <a:lstStyle/>
        <a:p>
          <a:r>
            <a:rPr lang="hr-HR" dirty="0" smtClean="0"/>
            <a:t>Arhitektura</a:t>
          </a:r>
          <a:endParaRPr lang="hr-HR" dirty="0"/>
        </a:p>
      </dgm:t>
    </dgm:pt>
    <dgm:pt modelId="{62A352B7-3889-4299-80E1-5C56A4E418F6}" type="parTrans" cxnId="{E8921C59-B1A6-4561-8E0B-770C580A614B}">
      <dgm:prSet/>
      <dgm:spPr/>
      <dgm:t>
        <a:bodyPr/>
        <a:lstStyle/>
        <a:p>
          <a:endParaRPr lang="hr-HR"/>
        </a:p>
      </dgm:t>
    </dgm:pt>
    <dgm:pt modelId="{0A069DCF-2DED-4DBC-A2EC-B75378A75A57}" type="sibTrans" cxnId="{E8921C59-B1A6-4561-8E0B-770C580A614B}">
      <dgm:prSet/>
      <dgm:spPr/>
      <dgm:t>
        <a:bodyPr/>
        <a:lstStyle/>
        <a:p>
          <a:endParaRPr lang="hr-HR"/>
        </a:p>
      </dgm:t>
    </dgm:pt>
    <dgm:pt modelId="{F31D5DF1-EA74-45A8-858D-0FCBA2D0C82D}">
      <dgm:prSet/>
      <dgm:spPr/>
      <dgm:t>
        <a:bodyPr/>
        <a:lstStyle/>
        <a:p>
          <a:r>
            <a:rPr lang="hr-HR" dirty="0" smtClean="0"/>
            <a:t>Model</a:t>
          </a:r>
          <a:endParaRPr lang="hr-HR" dirty="0"/>
        </a:p>
      </dgm:t>
    </dgm:pt>
    <dgm:pt modelId="{2CC3F496-9DF3-4437-9012-FF427A506051}" type="parTrans" cxnId="{F981A2C3-1CEF-4A02-BE25-2D28504437AF}">
      <dgm:prSet/>
      <dgm:spPr/>
      <dgm:t>
        <a:bodyPr/>
        <a:lstStyle/>
        <a:p>
          <a:endParaRPr lang="hr-HR"/>
        </a:p>
      </dgm:t>
    </dgm:pt>
    <dgm:pt modelId="{3E0D0DEA-77A8-4653-834A-4EC68E3F2436}" type="sibTrans" cxnId="{F981A2C3-1CEF-4A02-BE25-2D28504437AF}">
      <dgm:prSet/>
      <dgm:spPr/>
      <dgm:t>
        <a:bodyPr/>
        <a:lstStyle/>
        <a:p>
          <a:endParaRPr lang="hr-HR"/>
        </a:p>
      </dgm:t>
    </dgm:pt>
    <dgm:pt modelId="{82E82329-D67A-4768-A3F0-CB4B13938DCC}">
      <dgm:prSet/>
      <dgm:spPr/>
      <dgm:t>
        <a:bodyPr/>
        <a:lstStyle/>
        <a:p>
          <a:r>
            <a:rPr lang="hr-HR" dirty="0" err="1" smtClean="0"/>
            <a:t>Mockovi</a:t>
          </a:r>
          <a:endParaRPr lang="hr-HR" dirty="0"/>
        </a:p>
      </dgm:t>
    </dgm:pt>
    <dgm:pt modelId="{F50F2E0D-1DBF-478C-BFD2-3FB201148857}" type="parTrans" cxnId="{B2CB7C6D-7EC7-461F-BFC1-5FDF4756EBB4}">
      <dgm:prSet/>
      <dgm:spPr/>
      <dgm:t>
        <a:bodyPr/>
        <a:lstStyle/>
        <a:p>
          <a:endParaRPr lang="hr-HR"/>
        </a:p>
      </dgm:t>
    </dgm:pt>
    <dgm:pt modelId="{B8746B8E-0387-4229-81DB-3D24589B763A}" type="sibTrans" cxnId="{B2CB7C6D-7EC7-461F-BFC1-5FDF4756EBB4}">
      <dgm:prSet/>
      <dgm:spPr/>
      <dgm:t>
        <a:bodyPr/>
        <a:lstStyle/>
        <a:p>
          <a:endParaRPr lang="hr-HR"/>
        </a:p>
      </dgm:t>
    </dgm:pt>
    <dgm:pt modelId="{545A4A61-88E0-4373-A4B2-BF1954121E86}">
      <dgm:prSet phldrT="[Text]"/>
      <dgm:spPr/>
      <dgm:t>
        <a:bodyPr/>
        <a:lstStyle/>
        <a:p>
          <a:r>
            <a:rPr lang="hr-HR" dirty="0" smtClean="0"/>
            <a:t>Sastanci s naručiteljem</a:t>
          </a:r>
          <a:endParaRPr lang="hr-HR" dirty="0"/>
        </a:p>
      </dgm:t>
    </dgm:pt>
    <dgm:pt modelId="{C4AF34D3-BAD4-4137-9B30-1897893F29B1}" type="parTrans" cxnId="{2AC8D76C-94F5-4083-B462-50C883A44BF1}">
      <dgm:prSet/>
      <dgm:spPr/>
      <dgm:t>
        <a:bodyPr/>
        <a:lstStyle/>
        <a:p>
          <a:endParaRPr lang="hr-HR"/>
        </a:p>
      </dgm:t>
    </dgm:pt>
    <dgm:pt modelId="{CA3BE091-C98F-4D21-BCB9-B990C1EADE20}" type="sibTrans" cxnId="{2AC8D76C-94F5-4083-B462-50C883A44BF1}">
      <dgm:prSet/>
      <dgm:spPr/>
      <dgm:t>
        <a:bodyPr/>
        <a:lstStyle/>
        <a:p>
          <a:endParaRPr lang="hr-HR"/>
        </a:p>
      </dgm:t>
    </dgm:pt>
    <dgm:pt modelId="{23CEB5D0-C416-4E04-83B7-0615440EAE59}">
      <dgm:prSet phldrT="[Text]"/>
      <dgm:spPr/>
      <dgm:t>
        <a:bodyPr/>
        <a:lstStyle/>
        <a:p>
          <a:r>
            <a:rPr lang="hr-HR" dirty="0" smtClean="0"/>
            <a:t>Shvaćanje poslovne logike</a:t>
          </a:r>
          <a:endParaRPr lang="hr-HR" dirty="0"/>
        </a:p>
      </dgm:t>
    </dgm:pt>
    <dgm:pt modelId="{7C9B704B-E7F5-4788-8F5D-99E7896C1DBF}" type="parTrans" cxnId="{79015171-2884-4631-B8CC-5699F1C3CE78}">
      <dgm:prSet/>
      <dgm:spPr/>
      <dgm:t>
        <a:bodyPr/>
        <a:lstStyle/>
        <a:p>
          <a:endParaRPr lang="hr-HR"/>
        </a:p>
      </dgm:t>
    </dgm:pt>
    <dgm:pt modelId="{058B7670-B1DD-4BDE-A991-F0E232E99650}" type="sibTrans" cxnId="{79015171-2884-4631-B8CC-5699F1C3CE78}">
      <dgm:prSet/>
      <dgm:spPr/>
      <dgm:t>
        <a:bodyPr/>
        <a:lstStyle/>
        <a:p>
          <a:endParaRPr lang="hr-HR"/>
        </a:p>
      </dgm:t>
    </dgm:pt>
    <dgm:pt modelId="{EBD95B23-ADF8-404F-B023-DF47EBE42698}">
      <dgm:prSet/>
      <dgm:spPr/>
      <dgm:t>
        <a:bodyPr/>
        <a:lstStyle/>
        <a:p>
          <a:r>
            <a:rPr lang="hr-HR" smtClean="0"/>
            <a:t>Poslovna logika</a:t>
          </a:r>
          <a:endParaRPr lang="hr-HR" dirty="0"/>
        </a:p>
      </dgm:t>
    </dgm:pt>
    <dgm:pt modelId="{B9864C03-BDEF-4384-B151-693DCEBC4C91}" type="parTrans" cxnId="{96CFF873-6FB9-41AC-A677-A5200554CE28}">
      <dgm:prSet/>
      <dgm:spPr/>
      <dgm:t>
        <a:bodyPr/>
        <a:lstStyle/>
        <a:p>
          <a:endParaRPr lang="hr-HR"/>
        </a:p>
      </dgm:t>
    </dgm:pt>
    <dgm:pt modelId="{F250DA66-04AD-4D16-9CD7-26FF8A80E027}" type="sibTrans" cxnId="{96CFF873-6FB9-41AC-A677-A5200554CE28}">
      <dgm:prSet/>
      <dgm:spPr/>
      <dgm:t>
        <a:bodyPr/>
        <a:lstStyle/>
        <a:p>
          <a:endParaRPr lang="hr-HR"/>
        </a:p>
      </dgm:t>
    </dgm:pt>
    <dgm:pt modelId="{B97CD944-9041-47A2-9789-2D781237D5C0}">
      <dgm:prSet/>
      <dgm:spPr/>
      <dgm:t>
        <a:bodyPr/>
        <a:lstStyle/>
        <a:p>
          <a:r>
            <a:rPr lang="hr-HR" smtClean="0"/>
            <a:t>Sučelje</a:t>
          </a:r>
          <a:endParaRPr lang="hr-HR" dirty="0"/>
        </a:p>
      </dgm:t>
    </dgm:pt>
    <dgm:pt modelId="{0897DA8F-FC4B-4873-93A6-36C57FC16E96}" type="parTrans" cxnId="{1F320E69-FD67-4CBC-BEE5-8FC07EBABCB6}">
      <dgm:prSet/>
      <dgm:spPr/>
      <dgm:t>
        <a:bodyPr/>
        <a:lstStyle/>
        <a:p>
          <a:endParaRPr lang="hr-HR"/>
        </a:p>
      </dgm:t>
    </dgm:pt>
    <dgm:pt modelId="{21B06515-5CBE-453A-965A-026009C021E6}" type="sibTrans" cxnId="{1F320E69-FD67-4CBC-BEE5-8FC07EBABCB6}">
      <dgm:prSet/>
      <dgm:spPr/>
      <dgm:t>
        <a:bodyPr/>
        <a:lstStyle/>
        <a:p>
          <a:endParaRPr lang="hr-HR"/>
        </a:p>
      </dgm:t>
    </dgm:pt>
    <dgm:pt modelId="{CB4DCD56-4C7C-42EE-BBB3-A7E85BCA3C69}">
      <dgm:prSet/>
      <dgm:spPr/>
      <dgm:t>
        <a:bodyPr/>
        <a:lstStyle/>
        <a:p>
          <a:r>
            <a:rPr lang="hr-HR" dirty="0" smtClean="0"/>
            <a:t>Infrastruktura (mail, </a:t>
          </a:r>
          <a:r>
            <a:rPr lang="hr-HR" dirty="0" err="1" smtClean="0"/>
            <a:t>logiranje</a:t>
          </a:r>
          <a:r>
            <a:rPr lang="hr-HR" dirty="0" smtClean="0"/>
            <a:t>)</a:t>
          </a:r>
          <a:endParaRPr lang="hr-HR" dirty="0"/>
        </a:p>
      </dgm:t>
    </dgm:pt>
    <dgm:pt modelId="{6C13377B-D92D-4A8C-8F1C-D92FE4C6C1EE}" type="parTrans" cxnId="{8FEA4E3E-C3F9-4603-B7AD-FF1C92762714}">
      <dgm:prSet/>
      <dgm:spPr/>
      <dgm:t>
        <a:bodyPr/>
        <a:lstStyle/>
        <a:p>
          <a:endParaRPr lang="hr-HR"/>
        </a:p>
      </dgm:t>
    </dgm:pt>
    <dgm:pt modelId="{FFC591BD-EA68-4E92-8E02-828F5BC3CF3B}" type="sibTrans" cxnId="{8FEA4E3E-C3F9-4603-B7AD-FF1C92762714}">
      <dgm:prSet/>
      <dgm:spPr/>
      <dgm:t>
        <a:bodyPr/>
        <a:lstStyle/>
        <a:p>
          <a:endParaRPr lang="hr-HR"/>
        </a:p>
      </dgm:t>
    </dgm:pt>
    <dgm:pt modelId="{30EAE4E6-2BBF-444C-B421-413C995674D7}">
      <dgm:prSet/>
      <dgm:spPr/>
      <dgm:t>
        <a:bodyPr/>
        <a:lstStyle/>
        <a:p>
          <a:r>
            <a:rPr lang="hr-HR" smtClean="0"/>
            <a:t>Testiranje</a:t>
          </a:r>
          <a:endParaRPr lang="hr-HR" dirty="0"/>
        </a:p>
      </dgm:t>
    </dgm:pt>
    <dgm:pt modelId="{FB76FC0B-4C7D-490F-9928-C391CAEB7C3F}" type="parTrans" cxnId="{902DD98E-9C1A-4D02-AC42-CF61F9C0F5E7}">
      <dgm:prSet/>
      <dgm:spPr/>
      <dgm:t>
        <a:bodyPr/>
        <a:lstStyle/>
        <a:p>
          <a:endParaRPr lang="hr-HR"/>
        </a:p>
      </dgm:t>
    </dgm:pt>
    <dgm:pt modelId="{2ADEF977-947D-4C72-B829-D9ED324DA74E}" type="sibTrans" cxnId="{902DD98E-9C1A-4D02-AC42-CF61F9C0F5E7}">
      <dgm:prSet/>
      <dgm:spPr/>
      <dgm:t>
        <a:bodyPr/>
        <a:lstStyle/>
        <a:p>
          <a:endParaRPr lang="hr-HR"/>
        </a:p>
      </dgm:t>
    </dgm:pt>
    <dgm:pt modelId="{AD858CDF-A244-45BC-9D01-5CE54F13AF2F}">
      <dgm:prSet/>
      <dgm:spPr/>
      <dgm:t>
        <a:bodyPr/>
        <a:lstStyle/>
        <a:p>
          <a:r>
            <a:rPr lang="hr-HR" smtClean="0"/>
            <a:t>Timski rad</a:t>
          </a:r>
          <a:endParaRPr lang="hr-HR" dirty="0"/>
        </a:p>
      </dgm:t>
    </dgm:pt>
    <dgm:pt modelId="{8C743F3B-DBC8-492D-BF8F-33D4D048CA86}" type="parTrans" cxnId="{8A8408DB-355D-4A47-A9CA-40F5324C0A8A}">
      <dgm:prSet/>
      <dgm:spPr/>
      <dgm:t>
        <a:bodyPr/>
        <a:lstStyle/>
        <a:p>
          <a:endParaRPr lang="hr-HR"/>
        </a:p>
      </dgm:t>
    </dgm:pt>
    <dgm:pt modelId="{21E660B4-2EED-47F9-9949-E166236C19C8}" type="sibTrans" cxnId="{8A8408DB-355D-4A47-A9CA-40F5324C0A8A}">
      <dgm:prSet/>
      <dgm:spPr/>
      <dgm:t>
        <a:bodyPr/>
        <a:lstStyle/>
        <a:p>
          <a:endParaRPr lang="hr-HR"/>
        </a:p>
      </dgm:t>
    </dgm:pt>
    <dgm:pt modelId="{5F246740-F13D-41D8-9EF0-165B171093DC}">
      <dgm:prSet/>
      <dgm:spPr/>
      <dgm:t>
        <a:bodyPr/>
        <a:lstStyle/>
        <a:p>
          <a:r>
            <a:rPr lang="hr-HR" smtClean="0"/>
            <a:t>Migracije</a:t>
          </a:r>
          <a:endParaRPr lang="hr-HR" dirty="0"/>
        </a:p>
      </dgm:t>
    </dgm:pt>
    <dgm:pt modelId="{A8C443EA-3564-43C0-B448-14269126039B}" type="parTrans" cxnId="{550FA7CC-FAB0-41B0-9272-03EBFC882C10}">
      <dgm:prSet/>
      <dgm:spPr/>
      <dgm:t>
        <a:bodyPr/>
        <a:lstStyle/>
        <a:p>
          <a:endParaRPr lang="hr-HR"/>
        </a:p>
      </dgm:t>
    </dgm:pt>
    <dgm:pt modelId="{5A4C820B-EA16-4A49-BC70-7AF9DF403863}" type="sibTrans" cxnId="{550FA7CC-FAB0-41B0-9272-03EBFC882C10}">
      <dgm:prSet/>
      <dgm:spPr/>
      <dgm:t>
        <a:bodyPr/>
        <a:lstStyle/>
        <a:p>
          <a:endParaRPr lang="hr-HR"/>
        </a:p>
      </dgm:t>
    </dgm:pt>
    <dgm:pt modelId="{36F3CC71-9792-4DB7-892D-8CDDE3BE04F1}">
      <dgm:prSet/>
      <dgm:spPr/>
      <dgm:t>
        <a:bodyPr/>
        <a:lstStyle/>
        <a:p>
          <a:r>
            <a:rPr lang="hr-HR" smtClean="0"/>
            <a:t>Dostupnost/Backup</a:t>
          </a:r>
          <a:endParaRPr lang="hr-HR" dirty="0"/>
        </a:p>
      </dgm:t>
    </dgm:pt>
    <dgm:pt modelId="{EFF0A38A-8B38-4BE2-BA7A-3DC3374F3D69}" type="parTrans" cxnId="{BB542484-FE1F-4F46-AB64-E12E9A99DB6C}">
      <dgm:prSet/>
      <dgm:spPr/>
      <dgm:t>
        <a:bodyPr/>
        <a:lstStyle/>
        <a:p>
          <a:endParaRPr lang="hr-HR"/>
        </a:p>
      </dgm:t>
    </dgm:pt>
    <dgm:pt modelId="{7AB5465F-AD93-4693-9954-E0260425845D}" type="sibTrans" cxnId="{BB542484-FE1F-4F46-AB64-E12E9A99DB6C}">
      <dgm:prSet/>
      <dgm:spPr/>
      <dgm:t>
        <a:bodyPr/>
        <a:lstStyle/>
        <a:p>
          <a:endParaRPr lang="hr-HR"/>
        </a:p>
      </dgm:t>
    </dgm:pt>
    <dgm:pt modelId="{152CFA65-AD6F-4B05-8472-1643A1A8B048}">
      <dgm:prSet/>
      <dgm:spPr/>
      <dgm:t>
        <a:bodyPr/>
        <a:lstStyle/>
        <a:p>
          <a:r>
            <a:rPr lang="hr-HR" smtClean="0"/>
            <a:t>Izmjene modela/poslovne logike</a:t>
          </a:r>
          <a:endParaRPr lang="hr-HR" dirty="0"/>
        </a:p>
      </dgm:t>
    </dgm:pt>
    <dgm:pt modelId="{3B1DA925-D025-411F-BEAF-4BF817A0EEAF}" type="parTrans" cxnId="{9B40ED27-AB8D-4720-B030-7AD2F90F9A73}">
      <dgm:prSet/>
      <dgm:spPr/>
      <dgm:t>
        <a:bodyPr/>
        <a:lstStyle/>
        <a:p>
          <a:endParaRPr lang="hr-HR"/>
        </a:p>
      </dgm:t>
    </dgm:pt>
    <dgm:pt modelId="{1C1BDA7E-3176-4480-8AC5-2C5112D03AB1}" type="sibTrans" cxnId="{9B40ED27-AB8D-4720-B030-7AD2F90F9A73}">
      <dgm:prSet/>
      <dgm:spPr/>
      <dgm:t>
        <a:bodyPr/>
        <a:lstStyle/>
        <a:p>
          <a:endParaRPr lang="hr-HR"/>
        </a:p>
      </dgm:t>
    </dgm:pt>
    <dgm:pt modelId="{39967756-AA97-4D3A-96E6-D00FC7EBFDEE}">
      <dgm:prSet phldrT="[Text]"/>
      <dgm:spPr/>
      <dgm:t>
        <a:bodyPr/>
        <a:lstStyle/>
        <a:p>
          <a:r>
            <a:rPr lang="hr-HR" dirty="0" smtClean="0"/>
            <a:t>Pohrana znanja</a:t>
          </a:r>
          <a:endParaRPr lang="hr-HR" dirty="0"/>
        </a:p>
      </dgm:t>
    </dgm:pt>
    <dgm:pt modelId="{300B68CD-5ACA-4252-90C7-5013B4ACF6DA}" type="parTrans" cxnId="{5F025CF5-43AB-477A-8F0F-C163D758A3A4}">
      <dgm:prSet/>
      <dgm:spPr/>
      <dgm:t>
        <a:bodyPr/>
        <a:lstStyle/>
        <a:p>
          <a:endParaRPr lang="hr-HR"/>
        </a:p>
      </dgm:t>
    </dgm:pt>
    <dgm:pt modelId="{ED3B2489-3471-48B0-8B6B-C4C1E1AA5A38}" type="sibTrans" cxnId="{5F025CF5-43AB-477A-8F0F-C163D758A3A4}">
      <dgm:prSet/>
      <dgm:spPr/>
      <dgm:t>
        <a:bodyPr/>
        <a:lstStyle/>
        <a:p>
          <a:endParaRPr lang="hr-HR"/>
        </a:p>
      </dgm:t>
    </dgm:pt>
    <dgm:pt modelId="{EE9385D3-404A-41DF-A26B-2B7A446067B4}">
      <dgm:prSet phldrT="[Text]"/>
      <dgm:spPr/>
      <dgm:t>
        <a:bodyPr/>
        <a:lstStyle/>
        <a:p>
          <a:r>
            <a:rPr lang="hr-HR" dirty="0" smtClean="0"/>
            <a:t>Dokumentacija</a:t>
          </a:r>
          <a:endParaRPr lang="hr-HR" dirty="0"/>
        </a:p>
      </dgm:t>
    </dgm:pt>
    <dgm:pt modelId="{19C040C3-A0BF-4D19-8B13-ABEC9AFAA198}" type="parTrans" cxnId="{1F7A13E5-90C1-431E-B8B1-E30C682D9D41}">
      <dgm:prSet/>
      <dgm:spPr/>
      <dgm:t>
        <a:bodyPr/>
        <a:lstStyle/>
        <a:p>
          <a:endParaRPr lang="hr-HR"/>
        </a:p>
      </dgm:t>
    </dgm:pt>
    <dgm:pt modelId="{2DC71E8A-9806-43C9-8DE3-D787446261FC}" type="sibTrans" cxnId="{1F7A13E5-90C1-431E-B8B1-E30C682D9D41}">
      <dgm:prSet/>
      <dgm:spPr/>
      <dgm:t>
        <a:bodyPr/>
        <a:lstStyle/>
        <a:p>
          <a:endParaRPr lang="hr-HR"/>
        </a:p>
      </dgm:t>
    </dgm:pt>
    <dgm:pt modelId="{0E443411-006A-41EA-8DAD-643B52420A1C}" type="pres">
      <dgm:prSet presAssocID="{96053194-2830-47F2-B9AA-C16B954A6038}" presName="Name0" presStyleCnt="0">
        <dgm:presLayoutVars>
          <dgm:dir/>
          <dgm:resizeHandles val="exact"/>
        </dgm:presLayoutVars>
      </dgm:prSet>
      <dgm:spPr/>
    </dgm:pt>
    <dgm:pt modelId="{0B8DEF10-C16E-4ECD-A446-EE1D34333F49}" type="pres">
      <dgm:prSet presAssocID="{32D1E580-7805-4C49-8175-E59639465B4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022163A2-9FF8-4E41-B74D-4FFDE1502A2B}" type="pres">
      <dgm:prSet presAssocID="{5175410B-E21D-4770-B5F1-29A06D51E532}" presName="sibTrans" presStyleCnt="0"/>
      <dgm:spPr/>
    </dgm:pt>
    <dgm:pt modelId="{425320D0-5357-4FA4-96F9-A6464D6C1A69}" type="pres">
      <dgm:prSet presAssocID="{021222F5-6B0E-40EE-9844-702FAEC14D7F}" presName="node" presStyleLbl="node1" presStyleIdx="1" presStyleCnt="5">
        <dgm:presLayoutVars>
          <dgm:bulletEnabled val="1"/>
        </dgm:presLayoutVars>
      </dgm:prSet>
      <dgm:spPr/>
    </dgm:pt>
    <dgm:pt modelId="{C3AFEAC3-BB48-4CA2-9A21-5FEF64ED0F9B}" type="pres">
      <dgm:prSet presAssocID="{256641AB-6A4B-4A1F-BE1B-B1F02240829D}" presName="sibTrans" presStyleCnt="0"/>
      <dgm:spPr/>
    </dgm:pt>
    <dgm:pt modelId="{76F5135D-1869-476D-B91B-DBFEC739BC55}" type="pres">
      <dgm:prSet presAssocID="{4B49BD48-E233-480D-9484-0B0C6BF3E92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5EA58017-A087-4484-BA57-9B9E6BF37094}" type="pres">
      <dgm:prSet presAssocID="{D9D7AE36-DB83-48F7-B1F8-F434C5CD47BF}" presName="sibTrans" presStyleCnt="0"/>
      <dgm:spPr/>
    </dgm:pt>
    <dgm:pt modelId="{B56701B6-E80B-4C29-A40F-6313C5E52D49}" type="pres">
      <dgm:prSet presAssocID="{B1AB659D-68B9-46C7-87BF-1B3F92BEEAF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664A84F5-46F4-4B3E-9F9F-6F86ACC5C62E}" type="pres">
      <dgm:prSet presAssocID="{95B85F28-9630-4B45-B699-0BF9589700FC}" presName="sibTrans" presStyleCnt="0"/>
      <dgm:spPr/>
    </dgm:pt>
    <dgm:pt modelId="{F03815A2-C455-46F1-B2A2-9AC73B0971CC}" type="pres">
      <dgm:prSet presAssocID="{FFD56F99-641F-4B2D-9917-50F72CF58CE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81D7C3F3-590D-4803-9769-DD1338481ECE}" type="presOf" srcId="{FFD56F99-641F-4B2D-9917-50F72CF58CE7}" destId="{F03815A2-C455-46F1-B2A2-9AC73B0971CC}" srcOrd="0" destOrd="0" presId="urn:microsoft.com/office/officeart/2005/8/layout/hList6"/>
    <dgm:cxn modelId="{44926C56-4937-4967-BEA9-3AA11C4F1CBB}" type="presOf" srcId="{4B49BD48-E233-480D-9484-0B0C6BF3E920}" destId="{76F5135D-1869-476D-B91B-DBFEC739BC55}" srcOrd="0" destOrd="0" presId="urn:microsoft.com/office/officeart/2005/8/layout/hList6"/>
    <dgm:cxn modelId="{F1D1689F-B27A-4C07-842D-F0AFB8B218D4}" type="presOf" srcId="{399CFABA-9DCD-499B-9F93-D460C99DB130}" destId="{425320D0-5357-4FA4-96F9-A6464D6C1A69}" srcOrd="0" destOrd="1" presId="urn:microsoft.com/office/officeart/2005/8/layout/hList6"/>
    <dgm:cxn modelId="{67C33CD2-ADBE-47B0-A8B2-C448FC2C0E58}" srcId="{B1AB659D-68B9-46C7-87BF-1B3F92BEEAFD}" destId="{BF1DA917-093C-4F92-AD1C-B2DFA55A0CE8}" srcOrd="0" destOrd="0" parTransId="{D5BC28C7-A1B2-414F-8E01-A03584207184}" sibTransId="{CA611534-AA46-464F-93E4-E953E269B22A}"/>
    <dgm:cxn modelId="{08B86C2A-6A08-4896-991D-06E36D6FE38D}" type="presOf" srcId="{152CFA65-AD6F-4B05-8472-1643A1A8B048}" destId="{B56701B6-E80B-4C29-A40F-6313C5E52D49}" srcOrd="0" destOrd="4" presId="urn:microsoft.com/office/officeart/2005/8/layout/hList6"/>
    <dgm:cxn modelId="{F981A2C3-1CEF-4A02-BE25-2D28504437AF}" srcId="{021222F5-6B0E-40EE-9844-702FAEC14D7F}" destId="{F31D5DF1-EA74-45A8-858D-0FCBA2D0C82D}" srcOrd="2" destOrd="0" parTransId="{2CC3F496-9DF3-4437-9012-FF427A506051}" sibTransId="{3E0D0DEA-77A8-4653-834A-4EC68E3F2436}"/>
    <dgm:cxn modelId="{67E07108-7220-472A-8E48-C9C6868E7946}" type="presOf" srcId="{82E82329-D67A-4768-A3F0-CB4B13938DCC}" destId="{425320D0-5357-4FA4-96F9-A6464D6C1A69}" srcOrd="0" destOrd="4" presId="urn:microsoft.com/office/officeart/2005/8/layout/hList6"/>
    <dgm:cxn modelId="{1E2A3818-8AE2-4E3F-A24A-FC59905B980D}" srcId="{96053194-2830-47F2-B9AA-C16B954A6038}" destId="{32D1E580-7805-4C49-8175-E59639465B48}" srcOrd="0" destOrd="0" parTransId="{B45064AD-9C66-4474-BB44-E2E142CB487E}" sibTransId="{5175410B-E21D-4770-B5F1-29A06D51E532}"/>
    <dgm:cxn modelId="{1F320E69-FD67-4CBC-BEE5-8FC07EBABCB6}" srcId="{4B49BD48-E233-480D-9484-0B0C6BF3E920}" destId="{B97CD944-9041-47A2-9789-2D781237D5C0}" srcOrd="2" destOrd="0" parTransId="{0897DA8F-FC4B-4873-93A6-36C57FC16E96}" sibTransId="{21B06515-5CBE-453A-965A-026009C021E6}"/>
    <dgm:cxn modelId="{DC121E5A-3C8B-41E8-AF8F-6ADAB84300B5}" type="presOf" srcId="{23CEB5D0-C416-4E04-83B7-0615440EAE59}" destId="{0B8DEF10-C16E-4ECD-A446-EE1D34333F49}" srcOrd="0" destOrd="2" presId="urn:microsoft.com/office/officeart/2005/8/layout/hList6"/>
    <dgm:cxn modelId="{4D7D3C62-BDB1-4CD5-B9C9-334878C95E61}" type="presOf" srcId="{B97CD944-9041-47A2-9789-2D781237D5C0}" destId="{76F5135D-1869-476D-B91B-DBFEC739BC55}" srcOrd="0" destOrd="3" presId="urn:microsoft.com/office/officeart/2005/8/layout/hList6"/>
    <dgm:cxn modelId="{8FEA4E3E-C3F9-4603-B7AD-FF1C92762714}" srcId="{4B49BD48-E233-480D-9484-0B0C6BF3E920}" destId="{CB4DCD56-4C7C-42EE-BBB3-A7E85BCA3C69}" srcOrd="3" destOrd="0" parTransId="{6C13377B-D92D-4A8C-8F1C-D92FE4C6C1EE}" sibTransId="{FFC591BD-EA68-4E92-8E02-828F5BC3CF3B}"/>
    <dgm:cxn modelId="{B2CB7C6D-7EC7-461F-BFC1-5FDF4756EBB4}" srcId="{021222F5-6B0E-40EE-9844-702FAEC14D7F}" destId="{82E82329-D67A-4768-A3F0-CB4B13938DCC}" srcOrd="3" destOrd="0" parTransId="{F50F2E0D-1DBF-478C-BFD2-3FB201148857}" sibTransId="{B8746B8E-0387-4229-81DB-3D24589B763A}"/>
    <dgm:cxn modelId="{E8921C59-B1A6-4561-8E0B-770C580A614B}" srcId="{021222F5-6B0E-40EE-9844-702FAEC14D7F}" destId="{B2EDB1EE-A638-405E-B809-CBD4E330B21B}" srcOrd="1" destOrd="0" parTransId="{62A352B7-3889-4299-80E1-5C56A4E418F6}" sibTransId="{0A069DCF-2DED-4DBC-A2EC-B75378A75A57}"/>
    <dgm:cxn modelId="{52E882CC-4C7D-4830-997E-E4205EC840E2}" type="presOf" srcId="{36F3CC71-9792-4DB7-892D-8CDDE3BE04F1}" destId="{B56701B6-E80B-4C29-A40F-6313C5E52D49}" srcOrd="0" destOrd="3" presId="urn:microsoft.com/office/officeart/2005/8/layout/hList6"/>
    <dgm:cxn modelId="{BB542484-FE1F-4F46-AB64-E12E9A99DB6C}" srcId="{B1AB659D-68B9-46C7-87BF-1B3F92BEEAFD}" destId="{36F3CC71-9792-4DB7-892D-8CDDE3BE04F1}" srcOrd="2" destOrd="0" parTransId="{EFF0A38A-8B38-4BE2-BA7A-3DC3374F3D69}" sibTransId="{7AB5465F-AD93-4693-9954-E0260425845D}"/>
    <dgm:cxn modelId="{79015171-2884-4631-B8CC-5699F1C3CE78}" srcId="{32D1E580-7805-4C49-8175-E59639465B48}" destId="{23CEB5D0-C416-4E04-83B7-0615440EAE59}" srcOrd="1" destOrd="0" parTransId="{7C9B704B-E7F5-4788-8F5D-99E7896C1DBF}" sibTransId="{058B7670-B1DD-4BDE-A991-F0E232E99650}"/>
    <dgm:cxn modelId="{96CFF873-6FB9-41AC-A677-A5200554CE28}" srcId="{4B49BD48-E233-480D-9484-0B0C6BF3E920}" destId="{EBD95B23-ADF8-404F-B023-DF47EBE42698}" srcOrd="1" destOrd="0" parTransId="{B9864C03-BDEF-4384-B151-693DCEBC4C91}" sibTransId="{F250DA66-04AD-4D16-9CD7-26FF8A80E027}"/>
    <dgm:cxn modelId="{B3E9AA02-B7EA-4407-80B1-4D16894C71AC}" srcId="{021222F5-6B0E-40EE-9844-702FAEC14D7F}" destId="{399CFABA-9DCD-499B-9F93-D460C99DB130}" srcOrd="0" destOrd="0" parTransId="{4A517A51-3E4D-4923-87C2-8469F791CE1E}" sibTransId="{0A5FEDBA-1344-46F6-B548-D35DA34CA058}"/>
    <dgm:cxn modelId="{DF388B3D-2D67-4AFB-88A9-F1D57C9347CF}" type="presOf" srcId="{F31D5DF1-EA74-45A8-858D-0FCBA2D0C82D}" destId="{425320D0-5357-4FA4-96F9-A6464D6C1A69}" srcOrd="0" destOrd="3" presId="urn:microsoft.com/office/officeart/2005/8/layout/hList6"/>
    <dgm:cxn modelId="{0F144493-0483-49FA-A1C7-6F55ED777E4C}" srcId="{96053194-2830-47F2-B9AA-C16B954A6038}" destId="{B1AB659D-68B9-46C7-87BF-1B3F92BEEAFD}" srcOrd="3" destOrd="0" parTransId="{B1FFF2A8-0674-42EF-88CF-46EC6038CB54}" sibTransId="{95B85F28-9630-4B45-B699-0BF9589700FC}"/>
    <dgm:cxn modelId="{3F93B313-C09A-4DF0-83AF-C24CFF0D6435}" type="presOf" srcId="{30EAE4E6-2BBF-444C-B421-413C995674D7}" destId="{76F5135D-1869-476D-B91B-DBFEC739BC55}" srcOrd="0" destOrd="5" presId="urn:microsoft.com/office/officeart/2005/8/layout/hList6"/>
    <dgm:cxn modelId="{550FA7CC-FAB0-41B0-9272-03EBFC882C10}" srcId="{B1AB659D-68B9-46C7-87BF-1B3F92BEEAFD}" destId="{5F246740-F13D-41D8-9EF0-165B171093DC}" srcOrd="1" destOrd="0" parTransId="{A8C443EA-3564-43C0-B448-14269126039B}" sibTransId="{5A4C820B-EA16-4A49-BC70-7AF9DF403863}"/>
    <dgm:cxn modelId="{A5FEDFB6-10FB-402D-A8AC-DD83EA0F2D1F}" srcId="{96053194-2830-47F2-B9AA-C16B954A6038}" destId="{FFD56F99-641F-4B2D-9917-50F72CF58CE7}" srcOrd="4" destOrd="0" parTransId="{50ECB940-B420-4E09-B536-DBBE14C7540F}" sibTransId="{F3F6B772-1BE2-48BF-92C7-7AC922CDC9A3}"/>
    <dgm:cxn modelId="{618FA2C2-86AB-4384-AA2F-5808B9B03921}" type="presOf" srcId="{5F246740-F13D-41D8-9EF0-165B171093DC}" destId="{B56701B6-E80B-4C29-A40F-6313C5E52D49}" srcOrd="0" destOrd="2" presId="urn:microsoft.com/office/officeart/2005/8/layout/hList6"/>
    <dgm:cxn modelId="{9A6D1C3D-FEA8-4094-8926-C3B1EBC549DE}" type="presOf" srcId="{96053194-2830-47F2-B9AA-C16B954A6038}" destId="{0E443411-006A-41EA-8DAD-643B52420A1C}" srcOrd="0" destOrd="0" presId="urn:microsoft.com/office/officeart/2005/8/layout/hList6"/>
    <dgm:cxn modelId="{BACA43FB-7580-49D5-8654-AFE736125E28}" type="presOf" srcId="{BF1DA917-093C-4F92-AD1C-B2DFA55A0CE8}" destId="{B56701B6-E80B-4C29-A40F-6313C5E52D49}" srcOrd="0" destOrd="1" presId="urn:microsoft.com/office/officeart/2005/8/layout/hList6"/>
    <dgm:cxn modelId="{5A0C694D-CFB4-4938-9DD8-E9870F74B4C0}" type="presOf" srcId="{021222F5-6B0E-40EE-9844-702FAEC14D7F}" destId="{425320D0-5357-4FA4-96F9-A6464D6C1A69}" srcOrd="0" destOrd="0" presId="urn:microsoft.com/office/officeart/2005/8/layout/hList6"/>
    <dgm:cxn modelId="{9B40ED27-AB8D-4720-B030-7AD2F90F9A73}" srcId="{B1AB659D-68B9-46C7-87BF-1B3F92BEEAFD}" destId="{152CFA65-AD6F-4B05-8472-1643A1A8B048}" srcOrd="3" destOrd="0" parTransId="{3B1DA925-D025-411F-BEAF-4BF817A0EEAF}" sibTransId="{1C1BDA7E-3176-4480-8AC5-2C5112D03AB1}"/>
    <dgm:cxn modelId="{5F025CF5-43AB-477A-8F0F-C163D758A3A4}" srcId="{FFD56F99-641F-4B2D-9917-50F72CF58CE7}" destId="{39967756-AA97-4D3A-96E6-D00FC7EBFDEE}" srcOrd="0" destOrd="0" parTransId="{300B68CD-5ACA-4252-90C7-5013B4ACF6DA}" sibTransId="{ED3B2489-3471-48B0-8B6B-C4C1E1AA5A38}"/>
    <dgm:cxn modelId="{99C76777-DB33-4AE6-92D7-2C5DF0188CBB}" type="presOf" srcId="{B2EDB1EE-A638-405E-B809-CBD4E330B21B}" destId="{425320D0-5357-4FA4-96F9-A6464D6C1A69}" srcOrd="0" destOrd="2" presId="urn:microsoft.com/office/officeart/2005/8/layout/hList6"/>
    <dgm:cxn modelId="{7C757474-D876-46EA-878F-97C256F858AF}" type="presOf" srcId="{EBD95B23-ADF8-404F-B023-DF47EBE42698}" destId="{76F5135D-1869-476D-B91B-DBFEC739BC55}" srcOrd="0" destOrd="2" presId="urn:microsoft.com/office/officeart/2005/8/layout/hList6"/>
    <dgm:cxn modelId="{A4F613F2-9B06-4ECC-A557-6B689078E498}" type="presOf" srcId="{CB4DCD56-4C7C-42EE-BBB3-A7E85BCA3C69}" destId="{76F5135D-1869-476D-B91B-DBFEC739BC55}" srcOrd="0" destOrd="4" presId="urn:microsoft.com/office/officeart/2005/8/layout/hList6"/>
    <dgm:cxn modelId="{F055040B-EF6D-4023-BAC4-799F40CDB214}" type="presOf" srcId="{EE9385D3-404A-41DF-A26B-2B7A446067B4}" destId="{F03815A2-C455-46F1-B2A2-9AC73B0971CC}" srcOrd="0" destOrd="2" presId="urn:microsoft.com/office/officeart/2005/8/layout/hList6"/>
    <dgm:cxn modelId="{0C95D5BB-7579-4C3B-A98C-D1C1FE6DCF67}" type="presOf" srcId="{32D1E580-7805-4C49-8175-E59639465B48}" destId="{0B8DEF10-C16E-4ECD-A446-EE1D34333F49}" srcOrd="0" destOrd="0" presId="urn:microsoft.com/office/officeart/2005/8/layout/hList6"/>
    <dgm:cxn modelId="{EF7625DC-57F6-4BBB-B72E-BB967831B2A3}" type="presOf" srcId="{39967756-AA97-4D3A-96E6-D00FC7EBFDEE}" destId="{F03815A2-C455-46F1-B2A2-9AC73B0971CC}" srcOrd="0" destOrd="1" presId="urn:microsoft.com/office/officeart/2005/8/layout/hList6"/>
    <dgm:cxn modelId="{702E5354-7747-442C-A161-C7D44BCEED7E}" srcId="{96053194-2830-47F2-B9AA-C16B954A6038}" destId="{4B49BD48-E233-480D-9484-0B0C6BF3E920}" srcOrd="2" destOrd="0" parTransId="{445368AF-AEB4-450F-944A-A382B8C0F746}" sibTransId="{D9D7AE36-DB83-48F7-B1F8-F434C5CD47BF}"/>
    <dgm:cxn modelId="{ECDB5C3D-8030-4A5B-93B0-2855D85B136D}" type="presOf" srcId="{545A4A61-88E0-4373-A4B2-BF1954121E86}" destId="{0B8DEF10-C16E-4ECD-A446-EE1D34333F49}" srcOrd="0" destOrd="1" presId="urn:microsoft.com/office/officeart/2005/8/layout/hList6"/>
    <dgm:cxn modelId="{A21FF2DB-F800-4C34-B6DC-A29C4A1C2F4D}" srcId="{96053194-2830-47F2-B9AA-C16B954A6038}" destId="{021222F5-6B0E-40EE-9844-702FAEC14D7F}" srcOrd="1" destOrd="0" parTransId="{857B28AF-5691-4797-9ED7-2DF50D94D460}" sibTransId="{256641AB-6A4B-4A1F-BE1B-B1F02240829D}"/>
    <dgm:cxn modelId="{C8766E87-285E-4267-880C-13618A079091}" srcId="{4B49BD48-E233-480D-9484-0B0C6BF3E920}" destId="{D8F95E2A-BEFE-4E41-BAE5-15C74D2B1175}" srcOrd="0" destOrd="0" parTransId="{194E6087-0E4B-46A5-B171-C9A5F32D8556}" sibTransId="{6755D4B8-1405-4128-802E-3FC21A058766}"/>
    <dgm:cxn modelId="{3A457700-AFAE-4032-82C1-3BEB4BCEF969}" type="presOf" srcId="{B1AB659D-68B9-46C7-87BF-1B3F92BEEAFD}" destId="{B56701B6-E80B-4C29-A40F-6313C5E52D49}" srcOrd="0" destOrd="0" presId="urn:microsoft.com/office/officeart/2005/8/layout/hList6"/>
    <dgm:cxn modelId="{6A86EA6D-27AA-46B4-B677-44AA588D2005}" type="presOf" srcId="{AD858CDF-A244-45BC-9D01-5CE54F13AF2F}" destId="{76F5135D-1869-476D-B91B-DBFEC739BC55}" srcOrd="0" destOrd="6" presId="urn:microsoft.com/office/officeart/2005/8/layout/hList6"/>
    <dgm:cxn modelId="{2AC8D76C-94F5-4083-B462-50C883A44BF1}" srcId="{32D1E580-7805-4C49-8175-E59639465B48}" destId="{545A4A61-88E0-4373-A4B2-BF1954121E86}" srcOrd="0" destOrd="0" parTransId="{C4AF34D3-BAD4-4137-9B30-1897893F29B1}" sibTransId="{CA3BE091-C98F-4D21-BCB9-B990C1EADE20}"/>
    <dgm:cxn modelId="{1F7A13E5-90C1-431E-B8B1-E30C682D9D41}" srcId="{FFD56F99-641F-4B2D-9917-50F72CF58CE7}" destId="{EE9385D3-404A-41DF-A26B-2B7A446067B4}" srcOrd="1" destOrd="0" parTransId="{19C040C3-A0BF-4D19-8B13-ABEC9AFAA198}" sibTransId="{2DC71E8A-9806-43C9-8DE3-D787446261FC}"/>
    <dgm:cxn modelId="{8A8408DB-355D-4A47-A9CA-40F5324C0A8A}" srcId="{4B49BD48-E233-480D-9484-0B0C6BF3E920}" destId="{AD858CDF-A244-45BC-9D01-5CE54F13AF2F}" srcOrd="5" destOrd="0" parTransId="{8C743F3B-DBC8-492D-BF8F-33D4D048CA86}" sibTransId="{21E660B4-2EED-47F9-9949-E166236C19C8}"/>
    <dgm:cxn modelId="{902DD98E-9C1A-4D02-AC42-CF61F9C0F5E7}" srcId="{4B49BD48-E233-480D-9484-0B0C6BF3E920}" destId="{30EAE4E6-2BBF-444C-B421-413C995674D7}" srcOrd="4" destOrd="0" parTransId="{FB76FC0B-4C7D-490F-9928-C391CAEB7C3F}" sibTransId="{2ADEF977-947D-4C72-B829-D9ED324DA74E}"/>
    <dgm:cxn modelId="{790353DE-4B0A-4545-911F-3FCF801AF194}" type="presOf" srcId="{D8F95E2A-BEFE-4E41-BAE5-15C74D2B1175}" destId="{76F5135D-1869-476D-B91B-DBFEC739BC55}" srcOrd="0" destOrd="1" presId="urn:microsoft.com/office/officeart/2005/8/layout/hList6"/>
    <dgm:cxn modelId="{14072721-DFF5-446E-ABBE-02CF24A30CD4}" type="presParOf" srcId="{0E443411-006A-41EA-8DAD-643B52420A1C}" destId="{0B8DEF10-C16E-4ECD-A446-EE1D34333F49}" srcOrd="0" destOrd="0" presId="urn:microsoft.com/office/officeart/2005/8/layout/hList6"/>
    <dgm:cxn modelId="{17F1EF6F-71E3-4BFB-8029-933F2E28F848}" type="presParOf" srcId="{0E443411-006A-41EA-8DAD-643B52420A1C}" destId="{022163A2-9FF8-4E41-B74D-4FFDE1502A2B}" srcOrd="1" destOrd="0" presId="urn:microsoft.com/office/officeart/2005/8/layout/hList6"/>
    <dgm:cxn modelId="{19D3791C-AF93-4220-A016-A3EA3F9A7B23}" type="presParOf" srcId="{0E443411-006A-41EA-8DAD-643B52420A1C}" destId="{425320D0-5357-4FA4-96F9-A6464D6C1A69}" srcOrd="2" destOrd="0" presId="urn:microsoft.com/office/officeart/2005/8/layout/hList6"/>
    <dgm:cxn modelId="{99A45AF4-5093-442E-B500-8A862B271534}" type="presParOf" srcId="{0E443411-006A-41EA-8DAD-643B52420A1C}" destId="{C3AFEAC3-BB48-4CA2-9A21-5FEF64ED0F9B}" srcOrd="3" destOrd="0" presId="urn:microsoft.com/office/officeart/2005/8/layout/hList6"/>
    <dgm:cxn modelId="{936E1CA5-EA1D-46E5-8816-2A194D59650B}" type="presParOf" srcId="{0E443411-006A-41EA-8DAD-643B52420A1C}" destId="{76F5135D-1869-476D-B91B-DBFEC739BC55}" srcOrd="4" destOrd="0" presId="urn:microsoft.com/office/officeart/2005/8/layout/hList6"/>
    <dgm:cxn modelId="{30E14D40-130C-4EB4-BE5E-32F8ECC57562}" type="presParOf" srcId="{0E443411-006A-41EA-8DAD-643B52420A1C}" destId="{5EA58017-A087-4484-BA57-9B9E6BF37094}" srcOrd="5" destOrd="0" presId="urn:microsoft.com/office/officeart/2005/8/layout/hList6"/>
    <dgm:cxn modelId="{55F6F6DE-26F4-47B9-9304-692CFE245B1D}" type="presParOf" srcId="{0E443411-006A-41EA-8DAD-643B52420A1C}" destId="{B56701B6-E80B-4C29-A40F-6313C5E52D49}" srcOrd="6" destOrd="0" presId="urn:microsoft.com/office/officeart/2005/8/layout/hList6"/>
    <dgm:cxn modelId="{5019F96F-295A-4BAA-9CE5-23035656400B}" type="presParOf" srcId="{0E443411-006A-41EA-8DAD-643B52420A1C}" destId="{664A84F5-46F4-4B3E-9F9F-6F86ACC5C62E}" srcOrd="7" destOrd="0" presId="urn:microsoft.com/office/officeart/2005/8/layout/hList6"/>
    <dgm:cxn modelId="{9494EA2C-7CEA-4733-BCC4-0F74870F2838}" type="presParOf" srcId="{0E443411-006A-41EA-8DAD-643B52420A1C}" destId="{F03815A2-C455-46F1-B2A2-9AC73B0971CC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B49F3-46D1-47CF-8F46-1FF1A64237AD}">
      <dsp:nvSpPr>
        <dsp:cNvPr id="0" name=""/>
        <dsp:cNvSpPr/>
      </dsp:nvSpPr>
      <dsp:spPr>
        <a:xfrm>
          <a:off x="369979" y="59039"/>
          <a:ext cx="1411086" cy="141108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660CEE36-E0B2-48C3-A485-3F5175A153B9}">
      <dsp:nvSpPr>
        <dsp:cNvPr id="0" name=""/>
        <dsp:cNvSpPr/>
      </dsp:nvSpPr>
      <dsp:spPr>
        <a:xfrm>
          <a:off x="1075522" y="59039"/>
          <a:ext cx="7528660" cy="1411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9690" rIns="0" bIns="5969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4700" kern="1200" dirty="0" err="1" smtClean="0"/>
            <a:t>Client</a:t>
          </a:r>
          <a:r>
            <a:rPr lang="hr-HR" sz="4700" kern="1200" dirty="0" smtClean="0"/>
            <a:t> – (Web-</a:t>
          </a:r>
          <a:r>
            <a:rPr lang="hr-HR" sz="4700" kern="1200" dirty="0" err="1" smtClean="0"/>
            <a:t>Angular</a:t>
          </a:r>
          <a:r>
            <a:rPr lang="hr-HR" sz="4700" kern="1200" dirty="0" smtClean="0"/>
            <a:t>, Mobile)</a:t>
          </a:r>
          <a:endParaRPr lang="en-US" sz="4700" kern="1200" dirty="0"/>
        </a:p>
      </dsp:txBody>
      <dsp:txXfrm>
        <a:off x="1075522" y="59039"/>
        <a:ext cx="7528660" cy="1411086"/>
      </dsp:txXfrm>
    </dsp:sp>
    <dsp:sp modelId="{AC236B1D-C03C-4E6A-896A-EF58673C8185}">
      <dsp:nvSpPr>
        <dsp:cNvPr id="0" name=""/>
        <dsp:cNvSpPr/>
      </dsp:nvSpPr>
      <dsp:spPr>
        <a:xfrm>
          <a:off x="369979" y="1470125"/>
          <a:ext cx="1411086" cy="141108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41BF9430-CB29-4604-BB65-65738AC85AA2}">
      <dsp:nvSpPr>
        <dsp:cNvPr id="0" name=""/>
        <dsp:cNvSpPr/>
      </dsp:nvSpPr>
      <dsp:spPr>
        <a:xfrm>
          <a:off x="1075522" y="1470125"/>
          <a:ext cx="7528660" cy="1411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9690" rIns="0" bIns="5969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4700" kern="1200" dirty="0" smtClean="0"/>
            <a:t>Http Server (MS Web API)</a:t>
          </a:r>
          <a:endParaRPr lang="en-US" sz="4700" kern="1200" dirty="0"/>
        </a:p>
      </dsp:txBody>
      <dsp:txXfrm>
        <a:off x="1075522" y="1470125"/>
        <a:ext cx="7528660" cy="1411086"/>
      </dsp:txXfrm>
    </dsp:sp>
    <dsp:sp modelId="{22191178-07D8-4ECD-8720-6FF5F15D1F4E}">
      <dsp:nvSpPr>
        <dsp:cNvPr id="0" name=""/>
        <dsp:cNvSpPr/>
      </dsp:nvSpPr>
      <dsp:spPr>
        <a:xfrm>
          <a:off x="369979" y="2881212"/>
          <a:ext cx="1411086" cy="141108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1F059929-B777-41D1-91B9-102593774C2B}">
      <dsp:nvSpPr>
        <dsp:cNvPr id="0" name=""/>
        <dsp:cNvSpPr/>
      </dsp:nvSpPr>
      <dsp:spPr>
        <a:xfrm>
          <a:off x="1075522" y="2881212"/>
          <a:ext cx="7528660" cy="1411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9690" rIns="0" bIns="5969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4700" kern="1200" dirty="0" smtClean="0"/>
            <a:t>DB </a:t>
          </a:r>
          <a:r>
            <a:rPr lang="hr-HR" sz="4700" kern="1200" dirty="0" err="1" smtClean="0"/>
            <a:t>Layer</a:t>
          </a:r>
          <a:endParaRPr lang="en-US" sz="4700" kern="1200" dirty="0"/>
        </a:p>
      </dsp:txBody>
      <dsp:txXfrm>
        <a:off x="1075522" y="2881212"/>
        <a:ext cx="7528660" cy="1411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DEF10-C16E-4ECD-A446-EE1D34333F49}">
      <dsp:nvSpPr>
        <dsp:cNvPr id="0" name=""/>
        <dsp:cNvSpPr/>
      </dsp:nvSpPr>
      <dsp:spPr>
        <a:xfrm rot="16200000">
          <a:off x="-1406116" y="1411872"/>
          <a:ext cx="4843736" cy="201999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71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smtClean="0"/>
            <a:t>Analiza</a:t>
          </a:r>
          <a:endParaRPr lang="hr-H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dirty="0" smtClean="0"/>
            <a:t>Sastanci s naručiteljem</a:t>
          </a:r>
          <a:endParaRPr lang="hr-H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dirty="0" smtClean="0"/>
            <a:t>Shvaćanje poslovne logike</a:t>
          </a:r>
          <a:endParaRPr lang="hr-HR" sz="1500" kern="1200" dirty="0"/>
        </a:p>
      </dsp:txBody>
      <dsp:txXfrm rot="5400000">
        <a:off x="5757" y="968746"/>
        <a:ext cx="2019990" cy="2906242"/>
      </dsp:txXfrm>
    </dsp:sp>
    <dsp:sp modelId="{425320D0-5357-4FA4-96F9-A6464D6C1A69}">
      <dsp:nvSpPr>
        <dsp:cNvPr id="0" name=""/>
        <dsp:cNvSpPr/>
      </dsp:nvSpPr>
      <dsp:spPr>
        <a:xfrm rot="16200000">
          <a:off x="765373" y="1411872"/>
          <a:ext cx="4843736" cy="201999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71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smtClean="0"/>
            <a:t>Funkcionalna i tehnička specifikacija</a:t>
          </a:r>
          <a:endParaRPr lang="hr-H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dirty="0" smtClean="0"/>
            <a:t>Tehnologija</a:t>
          </a:r>
          <a:endParaRPr lang="hr-H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dirty="0" smtClean="0"/>
            <a:t>Arhitektura</a:t>
          </a:r>
          <a:endParaRPr lang="hr-H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dirty="0" smtClean="0"/>
            <a:t>Model</a:t>
          </a:r>
          <a:endParaRPr lang="hr-H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dirty="0" err="1" smtClean="0"/>
            <a:t>Mockovi</a:t>
          </a:r>
          <a:endParaRPr lang="hr-HR" sz="1500" kern="1200" dirty="0"/>
        </a:p>
      </dsp:txBody>
      <dsp:txXfrm rot="5400000">
        <a:off x="2177246" y="968746"/>
        <a:ext cx="2019990" cy="2906242"/>
      </dsp:txXfrm>
    </dsp:sp>
    <dsp:sp modelId="{76F5135D-1869-476D-B91B-DBFEC739BC55}">
      <dsp:nvSpPr>
        <dsp:cNvPr id="0" name=""/>
        <dsp:cNvSpPr/>
      </dsp:nvSpPr>
      <dsp:spPr>
        <a:xfrm rot="16200000">
          <a:off x="2936863" y="1411872"/>
          <a:ext cx="4843736" cy="201999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71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smtClean="0"/>
            <a:t>Razvoj</a:t>
          </a:r>
          <a:endParaRPr lang="hr-H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dirty="0" smtClean="0"/>
            <a:t>Baza</a:t>
          </a:r>
          <a:endParaRPr lang="hr-H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smtClean="0"/>
            <a:t>Poslovna logika</a:t>
          </a:r>
          <a:endParaRPr lang="hr-H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smtClean="0"/>
            <a:t>Sučelje</a:t>
          </a:r>
          <a:endParaRPr lang="hr-H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dirty="0" smtClean="0"/>
            <a:t>Infrastruktura (mail, </a:t>
          </a:r>
          <a:r>
            <a:rPr lang="hr-HR" sz="1500" kern="1200" dirty="0" err="1" smtClean="0"/>
            <a:t>logiranje</a:t>
          </a:r>
          <a:r>
            <a:rPr lang="hr-HR" sz="1500" kern="1200" dirty="0" smtClean="0"/>
            <a:t>)</a:t>
          </a:r>
          <a:endParaRPr lang="hr-H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smtClean="0"/>
            <a:t>Testiranje</a:t>
          </a:r>
          <a:endParaRPr lang="hr-H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smtClean="0"/>
            <a:t>Timski rad</a:t>
          </a:r>
          <a:endParaRPr lang="hr-HR" sz="1500" kern="1200" dirty="0"/>
        </a:p>
      </dsp:txBody>
      <dsp:txXfrm rot="5400000">
        <a:off x="4348736" y="968746"/>
        <a:ext cx="2019990" cy="2906242"/>
      </dsp:txXfrm>
    </dsp:sp>
    <dsp:sp modelId="{B56701B6-E80B-4C29-A40F-6313C5E52D49}">
      <dsp:nvSpPr>
        <dsp:cNvPr id="0" name=""/>
        <dsp:cNvSpPr/>
      </dsp:nvSpPr>
      <dsp:spPr>
        <a:xfrm rot="16200000">
          <a:off x="5108353" y="1411872"/>
          <a:ext cx="4843736" cy="201999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71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smtClean="0"/>
            <a:t>Test / Produkcija</a:t>
          </a:r>
          <a:endParaRPr lang="hr-H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dirty="0" smtClean="0"/>
            <a:t>Okoline</a:t>
          </a:r>
          <a:endParaRPr lang="hr-H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smtClean="0"/>
            <a:t>Migracije</a:t>
          </a:r>
          <a:endParaRPr lang="hr-H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smtClean="0"/>
            <a:t>Dostupnost/Backup</a:t>
          </a:r>
          <a:endParaRPr lang="hr-H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smtClean="0"/>
            <a:t>Izmjene modela/poslovne logike</a:t>
          </a:r>
          <a:endParaRPr lang="hr-HR" sz="1500" kern="1200" dirty="0"/>
        </a:p>
      </dsp:txBody>
      <dsp:txXfrm rot="5400000">
        <a:off x="6520226" y="968746"/>
        <a:ext cx="2019990" cy="2906242"/>
      </dsp:txXfrm>
    </dsp:sp>
    <dsp:sp modelId="{F03815A2-C455-46F1-B2A2-9AC73B0971CC}">
      <dsp:nvSpPr>
        <dsp:cNvPr id="0" name=""/>
        <dsp:cNvSpPr/>
      </dsp:nvSpPr>
      <dsp:spPr>
        <a:xfrm rot="16200000">
          <a:off x="7279843" y="1411872"/>
          <a:ext cx="4843736" cy="201999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71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smtClean="0"/>
            <a:t>Održavanje</a:t>
          </a:r>
          <a:endParaRPr lang="hr-H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dirty="0" smtClean="0"/>
            <a:t>Pohrana znanja</a:t>
          </a:r>
          <a:endParaRPr lang="hr-H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dirty="0" smtClean="0"/>
            <a:t>Dokumentacija</a:t>
          </a:r>
          <a:endParaRPr lang="hr-HR" sz="1500" kern="1200" dirty="0"/>
        </a:p>
      </dsp:txBody>
      <dsp:txXfrm rot="5400000">
        <a:off x="8691716" y="968746"/>
        <a:ext cx="2019990" cy="2906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D8088-E7FE-4EF9-BB50-33C9FC39B6BE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492C1-975F-4A2D-B84B-BA0020F8CC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273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http://webfoundation.org/about/vision/history-of-the-web/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492C1-975F-4A2D-B84B-BA0020F8CC79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51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https://www.w3.org/community/webed/wiki/A_Short_History_of_JavaScript</a:t>
            </a:r>
          </a:p>
          <a:p>
            <a:r>
              <a:rPr lang="hr-HR" dirty="0" smtClean="0"/>
              <a:t>https://en.wikipedia.org/wiki/Cascading_Style_Sheets#History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492C1-975F-4A2D-B84B-BA0020F8CC79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31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https://developer.mozilla.org/en-US/docs/AJAX/Getting_Started</a:t>
            </a:r>
          </a:p>
          <a:p>
            <a:r>
              <a:rPr lang="hr-HR" dirty="0" smtClean="0"/>
              <a:t>https://en.wikipedia.org/wiki/Adobe_Flash#History</a:t>
            </a:r>
          </a:p>
          <a:p>
            <a:r>
              <a:rPr lang="hr-HR" dirty="0" smtClean="0"/>
              <a:t>https://en.wikipedia.org/wiki/Java_applet#1997:_Sun_vs_Microsoft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492C1-975F-4A2D-B84B-BA0020F8CC79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05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http://www.dotnettricks.com/learn/mvc/a-brief-history-of-aspnet-mvc-framework</a:t>
            </a:r>
          </a:p>
          <a:p>
            <a:r>
              <a:rPr lang="hr-HR" dirty="0" smtClean="0"/>
              <a:t>http://www.tutorialsteacher.com/mvc/asp.net-mvc-version-history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492C1-975F-4A2D-B84B-BA0020F8CC79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5529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492C1-975F-4A2D-B84B-BA0020F8CC79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673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617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502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331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996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396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14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86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642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784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56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340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570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f.unizg.hr/phy/nastava/nastavni_materija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scar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535" t="4176" r="27697" b="2733"/>
          <a:stretch/>
        </p:blipFill>
        <p:spPr>
          <a:xfrm>
            <a:off x="3158836" y="2616273"/>
            <a:ext cx="1625696" cy="1690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595"/>
            <a:ext cx="9144000" cy="2387600"/>
          </a:xfrm>
        </p:spPr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2 + MS „</a:t>
            </a:r>
            <a:r>
              <a:rPr lang="hr-HR" dirty="0" err="1" smtClean="0"/>
              <a:t>full</a:t>
            </a:r>
            <a:r>
              <a:rPr lang="hr-HR" dirty="0" smtClean="0"/>
              <a:t> </a:t>
            </a:r>
            <a:r>
              <a:rPr lang="hr-HR" dirty="0" err="1" smtClean="0"/>
              <a:t>stack</a:t>
            </a:r>
            <a:r>
              <a:rPr lang="hr-HR" dirty="0" smtClean="0"/>
              <a:t>” radionica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6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Maro Marčinko</a:t>
            </a:r>
          </a:p>
          <a:p>
            <a:r>
              <a:rPr lang="hr-HR" dirty="0" smtClean="0"/>
              <a:t>Matija Hrženjak</a:t>
            </a:r>
          </a:p>
          <a:p>
            <a:endParaRPr lang="hr-HR" dirty="0"/>
          </a:p>
          <a:p>
            <a:r>
              <a:rPr lang="hr-HR" dirty="0" smtClean="0"/>
              <a:t>IN2, 2017.</a:t>
            </a:r>
            <a:endParaRPr lang="hr-H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7740" b="36771"/>
          <a:stretch/>
        </p:blipFill>
        <p:spPr>
          <a:xfrm>
            <a:off x="5418556" y="2950876"/>
            <a:ext cx="4005820" cy="10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– dodatni izazovi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Performanse</a:t>
            </a:r>
            <a:endParaRPr lang="hr-HR" dirty="0" smtClean="0"/>
          </a:p>
          <a:p>
            <a:pPr lvl="1"/>
            <a:r>
              <a:rPr lang="hr-HR" dirty="0" smtClean="0"/>
              <a:t>Koliko korisnik smije čekati na otvaranje stranice?</a:t>
            </a:r>
          </a:p>
          <a:p>
            <a:pPr lvl="1"/>
            <a:r>
              <a:rPr lang="hr-HR" dirty="0" smtClean="0"/>
              <a:t>Što ako je u pitanju ogroman izvještaj?</a:t>
            </a:r>
          </a:p>
          <a:p>
            <a:pPr lvl="1"/>
            <a:r>
              <a:rPr lang="hr-HR" dirty="0" err="1" smtClean="0"/>
              <a:t>Broadband</a:t>
            </a:r>
            <a:r>
              <a:rPr lang="hr-HR" dirty="0" smtClean="0"/>
              <a:t> ograničenja</a:t>
            </a:r>
            <a:endParaRPr lang="hr-HR" dirty="0"/>
          </a:p>
          <a:p>
            <a:r>
              <a:rPr lang="hr-HR" dirty="0"/>
              <a:t>Pohrana </a:t>
            </a:r>
            <a:r>
              <a:rPr lang="hr-HR" dirty="0" smtClean="0"/>
              <a:t>podataka</a:t>
            </a:r>
          </a:p>
          <a:p>
            <a:pPr lvl="1"/>
            <a:r>
              <a:rPr lang="hr-HR" dirty="0" smtClean="0"/>
              <a:t>Model na bazi</a:t>
            </a:r>
          </a:p>
          <a:p>
            <a:pPr lvl="1"/>
            <a:r>
              <a:rPr lang="hr-HR" dirty="0" smtClean="0"/>
              <a:t>Audit, log</a:t>
            </a:r>
          </a:p>
          <a:p>
            <a:pPr lvl="1"/>
            <a:r>
              <a:rPr lang="hr-HR" dirty="0" smtClean="0"/>
              <a:t>Backup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119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 hodogram</a:t>
            </a:r>
            <a:endParaRPr lang="hr-HR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0298917"/>
              </p:ext>
            </p:extLst>
          </p:nvPr>
        </p:nvGraphicFramePr>
        <p:xfrm>
          <a:off x="636336" y="1364560"/>
          <a:ext cx="10717463" cy="4843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5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Membership</a:t>
            </a:r>
            <a:r>
              <a:rPr lang="hr-HR" dirty="0" smtClean="0"/>
              <a:t> </a:t>
            </a:r>
            <a:r>
              <a:rPr lang="hr-HR" dirty="0" err="1" smtClean="0"/>
              <a:t>Provider</a:t>
            </a:r>
            <a:r>
              <a:rPr lang="hr-HR" dirty="0" smtClean="0"/>
              <a:t> </a:t>
            </a:r>
            <a:r>
              <a:rPr lang="hr-HR" dirty="0" smtClean="0"/>
              <a:t>(2005)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Ugrađeni način za upravljanje korisnicima (kreiranje, autorizacija i autentikacija)</a:t>
            </a:r>
          </a:p>
          <a:p>
            <a:r>
              <a:rPr lang="hr-HR" dirty="0" smtClean="0"/>
              <a:t>Povezivanje s bazom, AD-om ili nekom alternativom</a:t>
            </a:r>
          </a:p>
          <a:p>
            <a:r>
              <a:rPr lang="hr-HR" dirty="0" smtClean="0"/>
              <a:t>Resetiranje i mijenjanje lozinka</a:t>
            </a:r>
          </a:p>
          <a:p>
            <a:r>
              <a:rPr lang="hr-HR" dirty="0" smtClean="0"/>
              <a:t>Upravljanje ulogama</a:t>
            </a:r>
            <a:r>
              <a:rPr lang="hr-HR" dirty="0"/>
              <a:t> </a:t>
            </a:r>
            <a:r>
              <a:rPr lang="hr-HR" dirty="0" smtClean="0"/>
              <a:t>(role)</a:t>
            </a:r>
          </a:p>
          <a:p>
            <a:r>
              <a:rPr lang="hr-HR" dirty="0" smtClean="0"/>
              <a:t>Brz i jednostavan način za uključivanje korisničkog sustava u aplikaciju u (isključivo) MS okruženju</a:t>
            </a:r>
          </a:p>
          <a:p>
            <a:r>
              <a:rPr lang="hr-HR" dirty="0" smtClean="0"/>
              <a:t>Bazirano na </a:t>
            </a:r>
            <a:r>
              <a:rPr lang="hr-HR" dirty="0" err="1" smtClean="0"/>
              <a:t>Forms</a:t>
            </a:r>
            <a:r>
              <a:rPr lang="hr-HR" dirty="0" smtClean="0"/>
              <a:t> </a:t>
            </a:r>
            <a:r>
              <a:rPr lang="hr-HR" dirty="0" err="1"/>
              <a:t>A</a:t>
            </a:r>
            <a:r>
              <a:rPr lang="hr-HR" dirty="0" err="1" smtClean="0"/>
              <a:t>utenthicationu</a:t>
            </a:r>
            <a:r>
              <a:rPr lang="hr-HR" dirty="0" smtClean="0"/>
              <a:t> (nema OWIN)</a:t>
            </a:r>
          </a:p>
        </p:txBody>
      </p:sp>
    </p:spTree>
    <p:extLst>
      <p:ext uri="{BB962C8B-B14F-4D97-AF65-F5344CB8AC3E}">
        <p14:creationId xmlns:p14="http://schemas.microsoft.com/office/powerpoint/2010/main" val="31312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Simple</a:t>
            </a:r>
            <a:r>
              <a:rPr lang="hr-HR" dirty="0" smtClean="0"/>
              <a:t> </a:t>
            </a:r>
            <a:r>
              <a:rPr lang="hr-HR" dirty="0" err="1" smtClean="0"/>
              <a:t>Membership</a:t>
            </a:r>
            <a:r>
              <a:rPr lang="hr-HR" dirty="0" smtClean="0"/>
              <a:t> </a:t>
            </a:r>
            <a:r>
              <a:rPr lang="hr-HR" dirty="0" err="1" smtClean="0"/>
              <a:t>Provider</a:t>
            </a:r>
            <a:r>
              <a:rPr lang="hr-HR" dirty="0" smtClean="0"/>
              <a:t> (2010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83467" cy="4351338"/>
          </a:xfrm>
        </p:spPr>
        <p:txBody>
          <a:bodyPr/>
          <a:lstStyle/>
          <a:p>
            <a:r>
              <a:rPr lang="hr-HR" dirty="0" smtClean="0"/>
              <a:t>Kreirano za korištenje u web aplikacijama</a:t>
            </a:r>
          </a:p>
          <a:p>
            <a:r>
              <a:rPr lang="hr-HR" dirty="0" smtClean="0"/>
              <a:t>Lakše povezivanje s ostalim bazama</a:t>
            </a:r>
          </a:p>
          <a:p>
            <a:r>
              <a:rPr lang="hr-HR" dirty="0" smtClean="0"/>
              <a:t>Teško promijeniti strukturu potrebnih tablica</a:t>
            </a:r>
          </a:p>
          <a:p>
            <a:r>
              <a:rPr lang="hr-HR" dirty="0" smtClean="0"/>
              <a:t>Nema OWIN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329" b="4180"/>
          <a:stretch/>
        </p:blipFill>
        <p:spPr>
          <a:xfrm>
            <a:off x="5962349" y="1825625"/>
            <a:ext cx="5828597" cy="47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46" y="1027906"/>
            <a:ext cx="7190254" cy="5146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Identity</a:t>
            </a:r>
            <a:r>
              <a:rPr lang="hr-HR" dirty="0" smtClean="0"/>
              <a:t> (2013)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0941" cy="4351338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Moguće točno definirati korisničke podatke na jednom mjestu</a:t>
            </a:r>
          </a:p>
          <a:p>
            <a:r>
              <a:rPr lang="hr-HR" dirty="0" smtClean="0"/>
              <a:t>Moguće mijenjati strukturu u bazi</a:t>
            </a:r>
          </a:p>
          <a:p>
            <a:r>
              <a:rPr lang="hr-HR" dirty="0" smtClean="0"/>
              <a:t>Podržava OWIN</a:t>
            </a:r>
          </a:p>
          <a:p>
            <a:r>
              <a:rPr lang="hr-HR" dirty="0" err="1" smtClean="0"/>
              <a:t>Testabilno</a:t>
            </a:r>
            <a:endParaRPr lang="hr-HR" dirty="0" smtClean="0"/>
          </a:p>
          <a:p>
            <a:r>
              <a:rPr lang="hr-HR" dirty="0" smtClean="0"/>
              <a:t>Omogućuje jednostavne </a:t>
            </a:r>
            <a:r>
              <a:rPr lang="hr-HR" dirty="0" err="1" smtClean="0"/>
              <a:t>third</a:t>
            </a:r>
            <a:r>
              <a:rPr lang="hr-HR" dirty="0" smtClean="0"/>
              <a:t>-party logine</a:t>
            </a:r>
          </a:p>
          <a:p>
            <a:r>
              <a:rPr lang="hr-HR" dirty="0" smtClean="0"/>
              <a:t>Moguće preuzeti kao </a:t>
            </a:r>
            <a:r>
              <a:rPr lang="hr-HR" dirty="0" err="1" smtClean="0"/>
              <a:t>NuGet</a:t>
            </a:r>
            <a:r>
              <a:rPr lang="hr-HR" dirty="0" smtClean="0"/>
              <a:t> </a:t>
            </a:r>
            <a:r>
              <a:rPr lang="hr-HR" dirty="0" err="1" smtClean="0"/>
              <a:t>package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457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Token</a:t>
            </a:r>
            <a:r>
              <a:rPr lang="hr-HR" dirty="0" smtClean="0"/>
              <a:t>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security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Prilikom korištenja SPA + Web API</a:t>
            </a:r>
          </a:p>
          <a:p>
            <a:r>
              <a:rPr lang="hr-HR" dirty="0" smtClean="0"/>
              <a:t>Nakon autentikacije SPA aplikacija sadrži podatke o korisniku i njegov pristupni </a:t>
            </a:r>
            <a:r>
              <a:rPr lang="hr-HR" dirty="0" err="1" smtClean="0"/>
              <a:t>token</a:t>
            </a:r>
            <a:endParaRPr lang="hr-HR" dirty="0" smtClean="0"/>
          </a:p>
          <a:p>
            <a:r>
              <a:rPr lang="hr-HR" dirty="0" smtClean="0"/>
              <a:t>Nema </a:t>
            </a:r>
            <a:r>
              <a:rPr lang="hr-HR" dirty="0" err="1" smtClean="0"/>
              <a:t>cookie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13" y="2752058"/>
            <a:ext cx="6843353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Token</a:t>
            </a:r>
            <a:r>
              <a:rPr lang="hr-HR" dirty="0" smtClean="0"/>
              <a:t>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security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Posebna adresa za autentikaciju: /</a:t>
            </a:r>
            <a:r>
              <a:rPr lang="hr-HR" dirty="0" err="1" smtClean="0"/>
              <a:t>token</a:t>
            </a:r>
            <a:endParaRPr lang="hr-HR" dirty="0" smtClean="0"/>
          </a:p>
          <a:p>
            <a:r>
              <a:rPr lang="hr-HR" dirty="0" smtClean="0"/>
              <a:t>Mjesta konfiguracije:</a:t>
            </a:r>
          </a:p>
          <a:p>
            <a:pPr lvl="1"/>
            <a:r>
              <a:rPr lang="hr-HR" dirty="0" err="1" smtClean="0"/>
              <a:t>Startup.Auth.cs</a:t>
            </a:r>
            <a:endParaRPr lang="hr-HR" dirty="0" smtClean="0"/>
          </a:p>
          <a:p>
            <a:pPr lvl="1"/>
            <a:r>
              <a:rPr lang="hr-HR" dirty="0" err="1" smtClean="0"/>
              <a:t>ApplicationOAuthProvider.cs</a:t>
            </a:r>
            <a:endParaRPr lang="hr-HR" dirty="0"/>
          </a:p>
          <a:p>
            <a:r>
              <a:rPr lang="hr-HR" dirty="0" smtClean="0"/>
              <a:t>Moguće jednostavno postaviti koje se sve vrijednosti dohvate prilikom autentikacije </a:t>
            </a:r>
            <a:endParaRPr lang="hr-HR" dirty="0"/>
          </a:p>
          <a:p>
            <a:r>
              <a:rPr lang="hr-HR" dirty="0" smtClean="0"/>
              <a:t>Po </a:t>
            </a:r>
            <a:r>
              <a:rPr lang="hr-HR" dirty="0" err="1" smtClean="0"/>
              <a:t>defaultu</a:t>
            </a:r>
            <a:r>
              <a:rPr lang="hr-HR" dirty="0"/>
              <a:t> </a:t>
            </a:r>
            <a:r>
              <a:rPr lang="hr-HR" dirty="0" smtClean="0"/>
              <a:t>se vraća samo </a:t>
            </a:r>
            <a:r>
              <a:rPr lang="hr-HR" dirty="0" err="1" smtClean="0"/>
              <a:t>userName</a:t>
            </a:r>
            <a:r>
              <a:rPr lang="hr-HR" dirty="0" smtClean="0"/>
              <a:t> (i </a:t>
            </a:r>
            <a:r>
              <a:rPr lang="hr-HR" dirty="0" err="1" smtClean="0"/>
              <a:t>token</a:t>
            </a:r>
            <a:r>
              <a:rPr lang="hr-HR" dirty="0" smtClean="0"/>
              <a:t>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41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OWIN (2014)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Standardni </a:t>
            </a:r>
            <a:r>
              <a:rPr lang="hr-HR" dirty="0" err="1" smtClean="0"/>
              <a:t>interface</a:t>
            </a:r>
            <a:r>
              <a:rPr lang="hr-HR" dirty="0" smtClean="0"/>
              <a:t> između .</a:t>
            </a:r>
            <a:r>
              <a:rPr lang="hr-HR" dirty="0" err="1" smtClean="0"/>
              <a:t>Net</a:t>
            </a:r>
            <a:r>
              <a:rPr lang="hr-HR" dirty="0" smtClean="0"/>
              <a:t> web servera i web aplikacija</a:t>
            </a:r>
          </a:p>
          <a:p>
            <a:r>
              <a:rPr lang="hr-HR" dirty="0" smtClean="0"/>
              <a:t>Microsoftovo rješenje za rastuće </a:t>
            </a:r>
            <a:r>
              <a:rPr lang="hr-HR" dirty="0" err="1" smtClean="0"/>
              <a:t>open</a:t>
            </a:r>
            <a:r>
              <a:rPr lang="hr-HR" dirty="0" smtClean="0"/>
              <a:t> </a:t>
            </a:r>
            <a:r>
              <a:rPr lang="hr-HR" dirty="0" err="1" smtClean="0"/>
              <a:t>source</a:t>
            </a:r>
            <a:r>
              <a:rPr lang="hr-HR" dirty="0" smtClean="0"/>
              <a:t> tržište</a:t>
            </a:r>
          </a:p>
          <a:p>
            <a:r>
              <a:rPr lang="hr-HR" dirty="0" smtClean="0"/>
              <a:t>Sadrži implementacije </a:t>
            </a:r>
            <a:r>
              <a:rPr lang="hr-HR" dirty="0" err="1" smtClean="0"/>
              <a:t>OAuth</a:t>
            </a:r>
            <a:r>
              <a:rPr lang="hr-HR" dirty="0" smtClean="0"/>
              <a:t> standarda</a:t>
            </a:r>
          </a:p>
        </p:txBody>
      </p:sp>
    </p:spTree>
    <p:extLst>
      <p:ext uri="{BB962C8B-B14F-4D97-AF65-F5344CB8AC3E}">
        <p14:creationId xmlns:p14="http://schemas.microsoft.com/office/powerpoint/2010/main" val="12555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OAuth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Standard za </a:t>
            </a:r>
            <a:r>
              <a:rPr lang="hr-HR" dirty="0" err="1" smtClean="0"/>
              <a:t>token-based</a:t>
            </a:r>
            <a:r>
              <a:rPr lang="hr-HR" dirty="0" smtClean="0"/>
              <a:t> autentikaciju</a:t>
            </a:r>
          </a:p>
          <a:p>
            <a:r>
              <a:rPr lang="hr-HR" dirty="0" smtClean="0"/>
              <a:t>Omogućuje 3rd party login</a:t>
            </a:r>
          </a:p>
          <a:p>
            <a:pPr lvl="1"/>
            <a:r>
              <a:rPr lang="hr-HR" dirty="0" smtClean="0"/>
              <a:t>Prijavite se u aplikaciju sa svojim MS ili Google računom</a:t>
            </a:r>
          </a:p>
          <a:p>
            <a:r>
              <a:rPr lang="hr-HR" dirty="0" smtClean="0"/>
              <a:t>Omogućuje ograničeni pristup drugih aplikacija web serveru bez da one imaju informacije o korisnikovoj lozinki</a:t>
            </a:r>
          </a:p>
          <a:p>
            <a:pPr lvl="1"/>
            <a:r>
              <a:rPr lang="hr-HR" dirty="0" smtClean="0"/>
              <a:t>Aplikacija u koju ste se prijavili može čitati vaš MS ili Google kalendar i ubacivati nove stavke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610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Sigurnosni rizici web aplikacija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457706" cy="4442256"/>
          </a:xfrm>
        </p:spPr>
      </p:pic>
    </p:spTree>
    <p:extLst>
      <p:ext uri="{BB962C8B-B14F-4D97-AF65-F5344CB8AC3E}">
        <p14:creationId xmlns:p14="http://schemas.microsoft.com/office/powerpoint/2010/main" val="22808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Ciljevi radionice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Smjernice za razvoj kvalitetnih </a:t>
            </a:r>
            <a:r>
              <a:rPr lang="hr-HR" dirty="0"/>
              <a:t>web </a:t>
            </a:r>
            <a:r>
              <a:rPr lang="hr-HR" dirty="0" smtClean="0"/>
              <a:t>aplikacije</a:t>
            </a:r>
            <a:endParaRPr lang="hr-HR" dirty="0"/>
          </a:p>
          <a:p>
            <a:r>
              <a:rPr lang="hr-HR" dirty="0" smtClean="0"/>
              <a:t>Upoznavanje sa </a:t>
            </a:r>
            <a:r>
              <a:rPr lang="hr-HR" dirty="0" err="1" smtClean="0"/>
              <a:t>Angular</a:t>
            </a:r>
            <a:r>
              <a:rPr lang="hr-HR" dirty="0" smtClean="0"/>
              <a:t> </a:t>
            </a:r>
            <a:r>
              <a:rPr lang="hr-HR" dirty="0"/>
              <a:t>2</a:t>
            </a:r>
          </a:p>
          <a:p>
            <a:r>
              <a:rPr lang="hr-HR" dirty="0" smtClean="0"/>
              <a:t>Detaljno upoznavanje sa „MS </a:t>
            </a:r>
            <a:r>
              <a:rPr lang="hr-HR" dirty="0" err="1" smtClean="0"/>
              <a:t>Stack</a:t>
            </a:r>
            <a:r>
              <a:rPr lang="hr-HR" dirty="0" smtClean="0"/>
              <a:t>”</a:t>
            </a:r>
          </a:p>
          <a:p>
            <a:pPr lvl="1"/>
            <a:r>
              <a:rPr lang="hr-HR" dirty="0" smtClean="0"/>
              <a:t>Upoznavanje sa Web </a:t>
            </a:r>
            <a:r>
              <a:rPr lang="hr-HR" dirty="0"/>
              <a:t>API</a:t>
            </a:r>
          </a:p>
          <a:p>
            <a:pPr lvl="1"/>
            <a:r>
              <a:rPr lang="hr-HR" dirty="0" smtClean="0"/>
              <a:t>Upoznavanje sa </a:t>
            </a:r>
            <a:r>
              <a:rPr lang="hr-HR" dirty="0" err="1" smtClean="0"/>
              <a:t>Entity</a:t>
            </a:r>
            <a:r>
              <a:rPr lang="hr-HR" dirty="0" smtClean="0"/>
              <a:t> </a:t>
            </a:r>
            <a:r>
              <a:rPr lang="hr-HR" dirty="0"/>
              <a:t>Framework</a:t>
            </a:r>
          </a:p>
          <a:p>
            <a:r>
              <a:rPr lang="hr-HR" dirty="0" smtClean="0"/>
              <a:t>Upoznavanje sa razvojnim alatima vezanim </a:t>
            </a:r>
            <a:r>
              <a:rPr lang="hr-HR" dirty="0"/>
              <a:t>za web razvoj</a:t>
            </a:r>
          </a:p>
        </p:txBody>
      </p:sp>
    </p:spTree>
    <p:extLst>
      <p:ext uri="{BB962C8B-B14F-4D97-AF65-F5344CB8AC3E}">
        <p14:creationId xmlns:p14="http://schemas.microsoft.com/office/powerpoint/2010/main" val="30024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Generalni pregled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171912"/>
              </p:ext>
            </p:extLst>
          </p:nvPr>
        </p:nvGraphicFramePr>
        <p:xfrm>
          <a:off x="530192" y="1772871"/>
          <a:ext cx="86041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Slikovni rezultat za angular js stac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38" y="4214081"/>
            <a:ext cx="5797062" cy="191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74794" cy="4351338"/>
          </a:xfrm>
        </p:spPr>
        <p:txBody>
          <a:bodyPr>
            <a:normAutofit/>
          </a:bodyPr>
          <a:lstStyle/>
          <a:p>
            <a:r>
              <a:rPr lang="hr-HR" dirty="0"/>
              <a:t>Statični sadržaj </a:t>
            </a:r>
            <a:r>
              <a:rPr lang="hr-HR" dirty="0" smtClean="0"/>
              <a:t>(Sir Tim </a:t>
            </a:r>
            <a:r>
              <a:rPr lang="hr-HR" dirty="0" err="1" smtClean="0"/>
              <a:t>Berners</a:t>
            </a:r>
            <a:r>
              <a:rPr lang="hr-HR" dirty="0" smtClean="0"/>
              <a:t>-Lee, CERN, 1989)</a:t>
            </a:r>
          </a:p>
          <a:p>
            <a:pPr lvl="1"/>
            <a:r>
              <a:rPr lang="hr-HR" dirty="0" smtClean="0"/>
              <a:t>Početni oblik web stranica</a:t>
            </a:r>
          </a:p>
          <a:p>
            <a:pPr lvl="1"/>
            <a:r>
              <a:rPr lang="hr-HR" dirty="0" smtClean="0"/>
              <a:t>Ukoliko smo željeli prikazati neki sadržaj na web stranici morali smo ga ručno unijeti u samu datoteku (HTML) koju stranica prikazuje</a:t>
            </a:r>
          </a:p>
          <a:p>
            <a:pPr lvl="1"/>
            <a:r>
              <a:rPr lang="hr-HR" dirty="0" smtClean="0"/>
              <a:t>Na svaki zahtjev dohvaćamo cijelu stranicu</a:t>
            </a:r>
          </a:p>
          <a:p>
            <a:pPr lvl="1"/>
            <a:r>
              <a:rPr lang="hr-HR" dirty="0" smtClean="0">
                <a:hlinkClick r:id="rId3"/>
              </a:rPr>
              <a:t>http</a:t>
            </a:r>
            <a:r>
              <a:rPr lang="hr-HR" dirty="0">
                <a:hlinkClick r:id="rId3"/>
              </a:rPr>
              <a:t>://</a:t>
            </a:r>
            <a:r>
              <a:rPr lang="hr-HR" dirty="0" smtClean="0">
                <a:hlinkClick r:id="rId3"/>
              </a:rPr>
              <a:t>www.pmf.unizg.hr/phy/nastava/nastavni_materijali</a:t>
            </a:r>
            <a:endParaRPr lang="hr-HR" dirty="0"/>
          </a:p>
          <a:p>
            <a:pPr lvl="1"/>
            <a:r>
              <a:rPr lang="hr-HR" dirty="0" smtClean="0"/>
              <a:t>Pojavila se potreba </a:t>
            </a:r>
            <a:r>
              <a:rPr lang="hr-HR" dirty="0"/>
              <a:t>pohrane podataka i prikaz dinamičkog sadržaja</a:t>
            </a:r>
          </a:p>
          <a:p>
            <a:pPr lvl="1"/>
            <a:r>
              <a:rPr lang="hr-HR" dirty="0" smtClean="0"/>
              <a:t>Ne želimo učitavati cijelu stranicu kako bismo samo promijenili boju elementa ili sl.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248" y="2667794"/>
            <a:ext cx="2095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err="1"/>
              <a:t>Javascript</a:t>
            </a:r>
            <a:r>
              <a:rPr lang="hr-HR" dirty="0"/>
              <a:t> i CSS </a:t>
            </a:r>
            <a:endParaRPr lang="hr-HR" dirty="0" smtClean="0"/>
          </a:p>
          <a:p>
            <a:pPr lvl="1"/>
            <a:r>
              <a:rPr lang="hr-HR" dirty="0" err="1" smtClean="0"/>
              <a:t>Javascript</a:t>
            </a:r>
            <a:endParaRPr lang="hr-HR" dirty="0" smtClean="0"/>
          </a:p>
          <a:p>
            <a:pPr lvl="2"/>
            <a:r>
              <a:rPr lang="hr-HR" dirty="0" err="1" smtClean="0"/>
              <a:t>Brendan</a:t>
            </a:r>
            <a:r>
              <a:rPr lang="hr-HR" dirty="0" smtClean="0"/>
              <a:t> </a:t>
            </a:r>
            <a:r>
              <a:rPr lang="hr-HR" dirty="0" err="1" smtClean="0"/>
              <a:t>Eich</a:t>
            </a:r>
            <a:r>
              <a:rPr lang="hr-HR" dirty="0" smtClean="0"/>
              <a:t>, </a:t>
            </a:r>
            <a:r>
              <a:rPr lang="hr-HR" dirty="0" err="1" smtClean="0"/>
              <a:t>Netscape</a:t>
            </a:r>
            <a:r>
              <a:rPr lang="hr-HR" dirty="0" smtClean="0"/>
              <a:t>, 1995 (</a:t>
            </a:r>
            <a:r>
              <a:rPr lang="hr-HR" dirty="0" err="1" smtClean="0"/>
              <a:t>Mocha</a:t>
            </a:r>
            <a:r>
              <a:rPr lang="hr-HR" dirty="0" smtClean="0"/>
              <a:t>)</a:t>
            </a:r>
            <a:endParaRPr lang="hr-HR" dirty="0"/>
          </a:p>
          <a:p>
            <a:pPr lvl="2"/>
            <a:r>
              <a:rPr lang="hr-HR" dirty="0" smtClean="0"/>
              <a:t>Kreiran u 10 dana</a:t>
            </a:r>
          </a:p>
          <a:p>
            <a:pPr lvl="1"/>
            <a:r>
              <a:rPr lang="hr-HR" dirty="0" smtClean="0"/>
              <a:t>CSS (</a:t>
            </a:r>
            <a:r>
              <a:rPr lang="hr-HR" dirty="0" err="1" smtClean="0"/>
              <a:t>Cascading</a:t>
            </a:r>
            <a:r>
              <a:rPr lang="hr-HR" dirty="0" smtClean="0"/>
              <a:t> </a:t>
            </a:r>
            <a:r>
              <a:rPr lang="hr-HR" dirty="0" err="1" smtClean="0"/>
              <a:t>style</a:t>
            </a:r>
            <a:r>
              <a:rPr lang="hr-HR" dirty="0" smtClean="0"/>
              <a:t> </a:t>
            </a:r>
            <a:r>
              <a:rPr lang="hr-HR" dirty="0" err="1" smtClean="0"/>
              <a:t>sheets</a:t>
            </a:r>
            <a:r>
              <a:rPr lang="hr-HR" dirty="0" smtClean="0"/>
              <a:t>)</a:t>
            </a:r>
          </a:p>
          <a:p>
            <a:pPr lvl="2"/>
            <a:r>
              <a:rPr lang="hr-HR" dirty="0" err="1"/>
              <a:t>Håkon</a:t>
            </a:r>
            <a:r>
              <a:rPr lang="hr-HR" dirty="0"/>
              <a:t> </a:t>
            </a:r>
            <a:r>
              <a:rPr lang="hr-HR" dirty="0" err="1"/>
              <a:t>Wium</a:t>
            </a:r>
            <a:r>
              <a:rPr lang="hr-HR" dirty="0"/>
              <a:t> </a:t>
            </a:r>
            <a:r>
              <a:rPr lang="hr-HR" dirty="0" err="1" smtClean="0"/>
              <a:t>Lie</a:t>
            </a:r>
            <a:r>
              <a:rPr lang="hr-HR" dirty="0" smtClean="0"/>
              <a:t>, CERN, 1994</a:t>
            </a:r>
          </a:p>
          <a:p>
            <a:pPr lvl="2"/>
            <a:r>
              <a:rPr lang="hr-HR" dirty="0" err="1"/>
              <a:t>Bert</a:t>
            </a:r>
            <a:r>
              <a:rPr lang="hr-HR" dirty="0"/>
              <a:t> </a:t>
            </a:r>
            <a:r>
              <a:rPr lang="hr-HR" dirty="0" smtClean="0"/>
              <a:t>Bos, W3C, 1996</a:t>
            </a:r>
          </a:p>
          <a:p>
            <a:pPr lvl="1"/>
            <a:r>
              <a:rPr lang="hr-HR" dirty="0" smtClean="0"/>
              <a:t>Korak naprijed u odnosu na statični sadržaj</a:t>
            </a:r>
          </a:p>
          <a:p>
            <a:pPr lvl="1"/>
            <a:r>
              <a:rPr lang="hr-HR" dirty="0" smtClean="0"/>
              <a:t>Možemo reagirati na korisničke akcije bez ponovnog učitavanja stranice</a:t>
            </a:r>
          </a:p>
          <a:p>
            <a:pPr lvl="1"/>
            <a:r>
              <a:rPr lang="hr-HR" dirty="0" smtClean="0"/>
              <a:t>Moguće je dinamički generirati HTML </a:t>
            </a:r>
          </a:p>
          <a:p>
            <a:pPr lvl="1"/>
            <a:r>
              <a:rPr lang="hr-HR" dirty="0" smtClean="0"/>
              <a:t>Moguće razdvojiti strukturu (HTML) od stila (CSS)</a:t>
            </a:r>
          </a:p>
          <a:p>
            <a:pPr lvl="1"/>
            <a:r>
              <a:rPr lang="hr-HR" dirty="0" smtClean="0">
                <a:hlinkClick r:id="rId3"/>
              </a:rPr>
              <a:t>https</a:t>
            </a:r>
            <a:r>
              <a:rPr lang="hr-HR" dirty="0">
                <a:hlinkClick r:id="rId3"/>
              </a:rPr>
              <a:t>://www.lingscars.com</a:t>
            </a:r>
            <a:r>
              <a:rPr lang="hr-HR" dirty="0" smtClean="0">
                <a:hlinkClick r:id="rId3"/>
              </a:rPr>
              <a:t>/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990" y="365125"/>
            <a:ext cx="185737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15" y="365125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AJAX</a:t>
            </a:r>
          </a:p>
          <a:p>
            <a:pPr lvl="1"/>
            <a:r>
              <a:rPr lang="hr-HR" b="1" dirty="0" err="1"/>
              <a:t>A</a:t>
            </a:r>
            <a:r>
              <a:rPr lang="hr-HR" dirty="0" err="1"/>
              <a:t>synchronous</a:t>
            </a:r>
            <a:r>
              <a:rPr lang="hr-HR" dirty="0"/>
              <a:t> </a:t>
            </a:r>
            <a:r>
              <a:rPr lang="hr-HR" b="1" dirty="0" err="1"/>
              <a:t>J</a:t>
            </a:r>
            <a:r>
              <a:rPr lang="hr-HR" dirty="0" err="1"/>
              <a:t>avaScript</a:t>
            </a:r>
            <a:r>
              <a:rPr lang="hr-HR" dirty="0"/>
              <a:t> </a:t>
            </a:r>
            <a:r>
              <a:rPr lang="hr-HR" b="1" dirty="0" err="1"/>
              <a:t>A</a:t>
            </a:r>
            <a:r>
              <a:rPr lang="hr-HR" dirty="0" err="1"/>
              <a:t>nd</a:t>
            </a:r>
            <a:r>
              <a:rPr lang="hr-HR" dirty="0"/>
              <a:t> </a:t>
            </a:r>
            <a:r>
              <a:rPr lang="hr-HR" b="1" dirty="0" smtClean="0"/>
              <a:t>X</a:t>
            </a:r>
            <a:r>
              <a:rPr lang="hr-HR" dirty="0" smtClean="0"/>
              <a:t>ML</a:t>
            </a:r>
          </a:p>
          <a:p>
            <a:pPr lvl="1"/>
            <a:r>
              <a:rPr lang="hr-HR" dirty="0" smtClean="0"/>
              <a:t>Korištenje </a:t>
            </a:r>
            <a:r>
              <a:rPr lang="hr-HR" dirty="0" err="1" smtClean="0"/>
              <a:t>XMLHttpRequesta</a:t>
            </a:r>
            <a:r>
              <a:rPr lang="hr-HR" dirty="0" smtClean="0"/>
              <a:t> (</a:t>
            </a:r>
            <a:r>
              <a:rPr lang="hr-HR" dirty="0" err="1" smtClean="0"/>
              <a:t>XHttpRequesta</a:t>
            </a:r>
            <a:r>
              <a:rPr lang="hr-HR" dirty="0" smtClean="0"/>
              <a:t>) za asinkronu komunikaciju sa serverom</a:t>
            </a:r>
          </a:p>
          <a:p>
            <a:pPr lvl="1"/>
            <a:r>
              <a:rPr lang="hr-HR" dirty="0" smtClean="0"/>
              <a:t>Pošto je proces asinkron, moguće je izmijeniti samo dio stranice </a:t>
            </a:r>
            <a:r>
              <a:rPr lang="hr-HR" dirty="0" err="1"/>
              <a:t>J</a:t>
            </a:r>
            <a:r>
              <a:rPr lang="hr-HR" dirty="0" err="1" smtClean="0"/>
              <a:t>avascriptom</a:t>
            </a:r>
            <a:r>
              <a:rPr lang="hr-HR" dirty="0" smtClean="0"/>
              <a:t> nakon primljenog odgovora</a:t>
            </a:r>
            <a:endParaRPr lang="hr-HR" dirty="0"/>
          </a:p>
          <a:p>
            <a:pPr lvl="1"/>
            <a:r>
              <a:rPr lang="hr-HR" dirty="0" err="1"/>
              <a:t>iframe</a:t>
            </a:r>
            <a:r>
              <a:rPr lang="hr-HR" dirty="0"/>
              <a:t> (1996</a:t>
            </a:r>
            <a:r>
              <a:rPr lang="hr-HR" dirty="0" smtClean="0"/>
              <a:t>)</a:t>
            </a:r>
          </a:p>
          <a:p>
            <a:pPr lvl="2"/>
            <a:r>
              <a:rPr lang="hr-HR" dirty="0"/>
              <a:t>K</a:t>
            </a:r>
            <a:r>
              <a:rPr lang="hr-HR" dirty="0" smtClean="0"/>
              <a:t>oristi AJAX za prikaz sadržaja</a:t>
            </a:r>
            <a:endParaRPr lang="hr-HR" dirty="0" smtClean="0"/>
          </a:p>
          <a:p>
            <a:pPr lvl="1"/>
            <a:r>
              <a:rPr lang="hr-HR" dirty="0" err="1" smtClean="0"/>
              <a:t>ActiveX</a:t>
            </a:r>
            <a:r>
              <a:rPr lang="hr-HR" dirty="0" smtClean="0"/>
              <a:t> </a:t>
            </a:r>
            <a:r>
              <a:rPr lang="hr-HR" dirty="0"/>
              <a:t>(IE 5, 1999</a:t>
            </a:r>
            <a:r>
              <a:rPr lang="hr-HR" dirty="0" smtClean="0"/>
              <a:t>) / Java </a:t>
            </a:r>
            <a:r>
              <a:rPr lang="hr-HR" dirty="0" err="1" smtClean="0"/>
              <a:t>applet</a:t>
            </a:r>
            <a:r>
              <a:rPr lang="hr-HR" dirty="0" smtClean="0"/>
              <a:t> (</a:t>
            </a:r>
            <a:r>
              <a:rPr lang="hr-HR" dirty="0" smtClean="0"/>
              <a:t>1997) / </a:t>
            </a:r>
            <a:r>
              <a:rPr lang="hr-HR" dirty="0" err="1" smtClean="0"/>
              <a:t>Macromedia</a:t>
            </a:r>
            <a:r>
              <a:rPr lang="hr-HR" dirty="0" smtClean="0"/>
              <a:t> Flash (1996)</a:t>
            </a:r>
            <a:endParaRPr lang="hr-HR" dirty="0" smtClean="0"/>
          </a:p>
          <a:p>
            <a:pPr lvl="2"/>
            <a:r>
              <a:rPr lang="hr-HR" dirty="0" smtClean="0"/>
              <a:t>Alternativni pokušaji obogaćivanja sadržaja web stranica</a:t>
            </a:r>
            <a:endParaRPr lang="hr-HR" dirty="0"/>
          </a:p>
          <a:p>
            <a:pPr lvl="1"/>
            <a:r>
              <a:rPr lang="hr-HR" dirty="0" err="1"/>
              <a:t>Gmail</a:t>
            </a:r>
            <a:r>
              <a:rPr lang="hr-HR" dirty="0"/>
              <a:t> (2004</a:t>
            </a:r>
            <a:r>
              <a:rPr lang="hr-HR" dirty="0" smtClean="0"/>
              <a:t>)</a:t>
            </a:r>
          </a:p>
          <a:p>
            <a:pPr lvl="2"/>
            <a:r>
              <a:rPr lang="hr-HR" dirty="0" smtClean="0"/>
              <a:t>Jedna od prvih, većih web aplikacija koja intenzivno koristi AJAX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2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MVC </a:t>
            </a:r>
            <a:endParaRPr lang="hr-HR" dirty="0" smtClean="0"/>
          </a:p>
          <a:p>
            <a:pPr lvl="1"/>
            <a:r>
              <a:rPr lang="hr-HR" dirty="0" err="1" smtClean="0"/>
              <a:t>Mvc</a:t>
            </a:r>
            <a:r>
              <a:rPr lang="hr-HR" dirty="0" smtClean="0"/>
              <a:t> </a:t>
            </a:r>
            <a:r>
              <a:rPr lang="hr-HR" dirty="0" err="1"/>
              <a:t>pre</a:t>
            </a:r>
            <a:r>
              <a:rPr lang="hr-HR" dirty="0"/>
              <a:t> 1 (2008) </a:t>
            </a:r>
          </a:p>
          <a:p>
            <a:pPr lvl="2"/>
            <a:r>
              <a:rPr lang="hr-HR" dirty="0" err="1" smtClean="0"/>
              <a:t>Phil</a:t>
            </a:r>
            <a:r>
              <a:rPr lang="hr-HR" dirty="0" smtClean="0"/>
              <a:t> </a:t>
            </a:r>
            <a:r>
              <a:rPr lang="hr-HR" dirty="0" err="1"/>
              <a:t>Haack</a:t>
            </a:r>
            <a:endParaRPr lang="hr-HR" dirty="0"/>
          </a:p>
          <a:p>
            <a:pPr lvl="1"/>
            <a:r>
              <a:rPr lang="hr-HR" dirty="0"/>
              <a:t>MVC 1 (2009) </a:t>
            </a:r>
            <a:endParaRPr lang="hr-HR" dirty="0" smtClean="0"/>
          </a:p>
          <a:p>
            <a:pPr lvl="2"/>
            <a:r>
              <a:rPr lang="en-US" dirty="0"/>
              <a:t>MVC </a:t>
            </a:r>
            <a:r>
              <a:rPr lang="hr-HR" dirty="0" smtClean="0"/>
              <a:t>arhitektura sa Web </a:t>
            </a:r>
            <a:r>
              <a:rPr lang="hr-HR" dirty="0" err="1" smtClean="0"/>
              <a:t>formsima</a:t>
            </a:r>
            <a:endParaRPr lang="hr-HR" dirty="0" smtClean="0"/>
          </a:p>
          <a:p>
            <a:pPr lvl="1"/>
            <a:r>
              <a:rPr lang="hr-HR" dirty="0" smtClean="0"/>
              <a:t>MVC 3 (2011) </a:t>
            </a:r>
          </a:p>
          <a:p>
            <a:pPr lvl="2"/>
            <a:r>
              <a:rPr lang="hr-HR" dirty="0" smtClean="0"/>
              <a:t>Uvodi Razor kao sintaksu za dinamičke web stranice</a:t>
            </a:r>
          </a:p>
          <a:p>
            <a:pPr lvl="1"/>
            <a:r>
              <a:rPr lang="hr-HR" dirty="0" smtClean="0"/>
              <a:t>MVC </a:t>
            </a:r>
            <a:r>
              <a:rPr lang="hr-HR" dirty="0"/>
              <a:t>4 (2011-2012</a:t>
            </a:r>
            <a:r>
              <a:rPr lang="hr-HR" dirty="0" smtClean="0"/>
              <a:t>)</a:t>
            </a:r>
          </a:p>
          <a:p>
            <a:pPr lvl="2"/>
            <a:r>
              <a:rPr lang="hr-HR" dirty="0" smtClean="0"/>
              <a:t>Podrška za mobilni razvoj</a:t>
            </a:r>
            <a:endParaRPr lang="hr-HR" dirty="0"/>
          </a:p>
          <a:p>
            <a:pPr lvl="1"/>
            <a:r>
              <a:rPr lang="hr-HR" dirty="0"/>
              <a:t>„ASP.NET One” - MVC 5 (2016</a:t>
            </a:r>
            <a:r>
              <a:rPr lang="hr-HR" dirty="0" smtClean="0"/>
              <a:t>)</a:t>
            </a:r>
          </a:p>
          <a:p>
            <a:pPr lvl="1"/>
            <a:r>
              <a:rPr lang="hr-HR" dirty="0" err="1" smtClean="0"/>
              <a:t>Mvc</a:t>
            </a:r>
            <a:r>
              <a:rPr lang="hr-HR" dirty="0" smtClean="0"/>
              <a:t> </a:t>
            </a:r>
            <a:r>
              <a:rPr lang="hr-HR" dirty="0"/>
              <a:t>&amp; Web API </a:t>
            </a:r>
            <a:r>
              <a:rPr lang="hr-HR" dirty="0" smtClean="0"/>
              <a:t>Core</a:t>
            </a:r>
          </a:p>
          <a:p>
            <a:pPr lvl="2"/>
            <a:r>
              <a:rPr lang="hr-HR" dirty="0" smtClean="0"/>
              <a:t>Podrška za Linux i </a:t>
            </a:r>
            <a:r>
              <a:rPr lang="hr-HR" dirty="0" err="1" smtClean="0"/>
              <a:t>MacOs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7386"/>
          <a:stretch/>
        </p:blipFill>
        <p:spPr>
          <a:xfrm>
            <a:off x="7887201" y="1733112"/>
            <a:ext cx="2000250" cy="10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Single </a:t>
            </a:r>
            <a:r>
              <a:rPr lang="hr-HR" dirty="0" err="1"/>
              <a:t>page</a:t>
            </a:r>
            <a:r>
              <a:rPr lang="hr-HR" dirty="0"/>
              <a:t> (patent 2004)</a:t>
            </a:r>
          </a:p>
          <a:p>
            <a:pPr lvl="1"/>
            <a:r>
              <a:rPr lang="hr-HR" dirty="0" smtClean="0"/>
              <a:t>Učitavanje cijele (ili dijelova) </a:t>
            </a:r>
            <a:r>
              <a:rPr lang="hr-HR" dirty="0"/>
              <a:t>aplikacije </a:t>
            </a:r>
            <a:r>
              <a:rPr lang="hr-HR" dirty="0" smtClean="0"/>
              <a:t>u browser</a:t>
            </a:r>
            <a:endParaRPr lang="hr-HR" dirty="0"/>
          </a:p>
          <a:p>
            <a:pPr lvl="1"/>
            <a:r>
              <a:rPr lang="hr-HR" dirty="0" err="1" smtClean="0"/>
              <a:t>Ajax-XHttpRequest</a:t>
            </a:r>
            <a:r>
              <a:rPr lang="hr-HR" dirty="0" smtClean="0"/>
              <a:t> komunikacija sa serverom (podaci)</a:t>
            </a:r>
            <a:endParaRPr lang="hr-HR" dirty="0"/>
          </a:p>
          <a:p>
            <a:pPr lvl="1"/>
            <a:r>
              <a:rPr lang="hr-HR" dirty="0" err="1"/>
              <a:t>AngularJS</a:t>
            </a:r>
            <a:r>
              <a:rPr lang="hr-HR" dirty="0"/>
              <a:t> (2010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Izazovi</a:t>
            </a:r>
            <a:endParaRPr lang="hr-HR" dirty="0"/>
          </a:p>
          <a:p>
            <a:pPr lvl="2"/>
            <a:r>
              <a:rPr lang="hr-HR" dirty="0" err="1" smtClean="0"/>
              <a:t>Routing</a:t>
            </a:r>
            <a:endParaRPr lang="hr-HR" dirty="0" smtClean="0"/>
          </a:p>
          <a:p>
            <a:pPr lvl="3"/>
            <a:r>
              <a:rPr lang="hr-HR" dirty="0" smtClean="0"/>
              <a:t>Aplikacija ima jednu ulaznu web adresu</a:t>
            </a:r>
            <a:endParaRPr lang="hr-HR" dirty="0"/>
          </a:p>
          <a:p>
            <a:pPr lvl="2"/>
            <a:r>
              <a:rPr lang="hr-HR" dirty="0" smtClean="0"/>
              <a:t>SEO</a:t>
            </a:r>
          </a:p>
          <a:p>
            <a:pPr lvl="3"/>
            <a:r>
              <a:rPr lang="hr-HR" dirty="0" smtClean="0"/>
              <a:t>Stranica izgleda znatno drugačije </a:t>
            </a:r>
            <a:r>
              <a:rPr lang="hr-HR" dirty="0" err="1" smtClean="0"/>
              <a:t>crawlerima</a:t>
            </a:r>
            <a:r>
              <a:rPr lang="hr-HR" dirty="0" smtClean="0"/>
              <a:t> koji generalno ignoriraju </a:t>
            </a:r>
            <a:r>
              <a:rPr lang="hr-HR" dirty="0" err="1" smtClean="0"/>
              <a:t>Javascript</a:t>
            </a:r>
            <a:endParaRPr lang="hr-HR" dirty="0" smtClean="0"/>
          </a:p>
          <a:p>
            <a:pPr lvl="2"/>
            <a:r>
              <a:rPr lang="hr-HR" dirty="0" smtClean="0"/>
              <a:t>Parcijalni </a:t>
            </a:r>
            <a:r>
              <a:rPr lang="hr-HR" dirty="0" err="1" smtClean="0"/>
              <a:t>loading</a:t>
            </a:r>
            <a:r>
              <a:rPr lang="hr-HR" dirty="0" smtClean="0"/>
              <a:t> templatea</a:t>
            </a:r>
            <a:endParaRPr lang="hr-HR" dirty="0"/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31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– dodatni izazovi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4356" cy="4351338"/>
          </a:xfrm>
        </p:spPr>
        <p:txBody>
          <a:bodyPr>
            <a:normAutofit/>
          </a:bodyPr>
          <a:lstStyle/>
          <a:p>
            <a:r>
              <a:rPr lang="hr-HR" dirty="0" smtClean="0"/>
              <a:t>UI/UX</a:t>
            </a:r>
          </a:p>
          <a:p>
            <a:pPr lvl="1"/>
            <a:r>
              <a:rPr lang="hr-HR" dirty="0" smtClean="0"/>
              <a:t>Hoće li sučelje biti intuitivno korisniku?</a:t>
            </a:r>
          </a:p>
          <a:p>
            <a:pPr lvl="1"/>
            <a:r>
              <a:rPr lang="hr-HR" dirty="0" smtClean="0"/>
              <a:t>Treba li aplikacija imati prepoznatljiv, vizualno primamljiv dizajn ili je u pitanja interna aplikacija s naglaskom na jednostavnost i brzinu korištenja?</a:t>
            </a:r>
            <a:endParaRPr lang="hr-HR" dirty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56" y="2663031"/>
            <a:ext cx="4762500" cy="2676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0565" y="5388927"/>
            <a:ext cx="41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Korisnik – iz pogleda softverskog inženjera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8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</TotalTime>
  <Words>824</Words>
  <Application>Microsoft Office PowerPoint</Application>
  <PresentationFormat>Widescreen</PresentationFormat>
  <Paragraphs>164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Angular 2 + MS „full stack” radionica</vt:lpstr>
      <vt:lpstr>Ciljevi radionice</vt:lpstr>
      <vt:lpstr>Generalni pregled</vt:lpstr>
      <vt:lpstr>Web aplikacije -povijest</vt:lpstr>
      <vt:lpstr>Web aplikacije -povijest</vt:lpstr>
      <vt:lpstr>Web aplikacije - povijest</vt:lpstr>
      <vt:lpstr>Web aplikacije -povijest</vt:lpstr>
      <vt:lpstr>Web aplikacije - povijest</vt:lpstr>
      <vt:lpstr>Web aplikacije – dodatni izazovi</vt:lpstr>
      <vt:lpstr>Web aplikacije – dodatni izazovi</vt:lpstr>
      <vt:lpstr>Web aplikacije - hodogram</vt:lpstr>
      <vt:lpstr>ASP.NET Membership Provider (2005)</vt:lpstr>
      <vt:lpstr>ASP.NET Simple Membership Provider (2010)</vt:lpstr>
      <vt:lpstr>ASP.NET Identity (2013)</vt:lpstr>
      <vt:lpstr>Token based security</vt:lpstr>
      <vt:lpstr>Token based security</vt:lpstr>
      <vt:lpstr>OWIN (2014)</vt:lpstr>
      <vt:lpstr>OAuth</vt:lpstr>
      <vt:lpstr>Sigurnosni rizici web aplikacija</vt:lpstr>
    </vt:vector>
  </TitlesOfParts>
  <Company>IN2 d.o.o.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 APLIKACIJE</dc:title>
  <dc:creator>Maro Marčinko</dc:creator>
  <cp:lastModifiedBy>Matija Hrženjak</cp:lastModifiedBy>
  <cp:revision>78</cp:revision>
  <dcterms:created xsi:type="dcterms:W3CDTF">2017-04-03T13:41:26Z</dcterms:created>
  <dcterms:modified xsi:type="dcterms:W3CDTF">2017-05-01T16:04:55Z</dcterms:modified>
</cp:coreProperties>
</file>