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57"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4"/>
  </p:normalViewPr>
  <p:slideViewPr>
    <p:cSldViewPr snapToGrid="0" snapToObjects="1">
      <p:cViewPr varScale="1">
        <p:scale>
          <a:sx n="120" d="100"/>
          <a:sy n="120" d="100"/>
        </p:scale>
        <p:origin x="2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8D51C-9CD6-704E-9E9B-383F589F59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F9C230-5C3F-FA46-98D6-F1A21DE13F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566952-86F0-2947-8166-69EEEF09C93F}"/>
              </a:ext>
            </a:extLst>
          </p:cNvPr>
          <p:cNvSpPr>
            <a:spLocks noGrp="1"/>
          </p:cNvSpPr>
          <p:nvPr>
            <p:ph type="dt" sz="half" idx="10"/>
          </p:nvPr>
        </p:nvSpPr>
        <p:spPr/>
        <p:txBody>
          <a:bodyPr/>
          <a:lstStyle/>
          <a:p>
            <a:fld id="{8F64CE89-AE26-A54D-8F4E-B427D7E6C954}" type="datetimeFigureOut">
              <a:rPr lang="en-US" smtClean="0"/>
              <a:t>5/7/19</a:t>
            </a:fld>
            <a:endParaRPr lang="en-US"/>
          </a:p>
        </p:txBody>
      </p:sp>
      <p:sp>
        <p:nvSpPr>
          <p:cNvPr id="5" name="Footer Placeholder 4">
            <a:extLst>
              <a:ext uri="{FF2B5EF4-FFF2-40B4-BE49-F238E27FC236}">
                <a16:creationId xmlns:a16="http://schemas.microsoft.com/office/drawing/2014/main" id="{E9A1A45D-32C5-AC42-AD14-A24EBC1E6B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1FD7B-00B5-F046-BCB2-BB013B8FDD7B}"/>
              </a:ext>
            </a:extLst>
          </p:cNvPr>
          <p:cNvSpPr>
            <a:spLocks noGrp="1"/>
          </p:cNvSpPr>
          <p:nvPr>
            <p:ph type="sldNum" sz="quarter" idx="12"/>
          </p:nvPr>
        </p:nvSpPr>
        <p:spPr/>
        <p:txBody>
          <a:bodyPr/>
          <a:lstStyle/>
          <a:p>
            <a:fld id="{D2899D14-0D28-4A4C-9020-B5B7E291B46E}" type="slidenum">
              <a:rPr lang="en-US" smtClean="0"/>
              <a:t>‹#›</a:t>
            </a:fld>
            <a:endParaRPr lang="en-US"/>
          </a:p>
        </p:txBody>
      </p:sp>
    </p:spTree>
    <p:extLst>
      <p:ext uri="{BB962C8B-B14F-4D97-AF65-F5344CB8AC3E}">
        <p14:creationId xmlns:p14="http://schemas.microsoft.com/office/powerpoint/2010/main" val="3245893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6D53A-4E9E-E14A-BDF8-AB28994DB2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9F18D0-C70D-1346-B304-F1C05D4CDB7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C54C95-52C8-924C-AC0D-CC403DCCEDF2}"/>
              </a:ext>
            </a:extLst>
          </p:cNvPr>
          <p:cNvSpPr>
            <a:spLocks noGrp="1"/>
          </p:cNvSpPr>
          <p:nvPr>
            <p:ph type="dt" sz="half" idx="10"/>
          </p:nvPr>
        </p:nvSpPr>
        <p:spPr/>
        <p:txBody>
          <a:bodyPr/>
          <a:lstStyle/>
          <a:p>
            <a:fld id="{8F64CE89-AE26-A54D-8F4E-B427D7E6C954}" type="datetimeFigureOut">
              <a:rPr lang="en-US" smtClean="0"/>
              <a:t>5/7/19</a:t>
            </a:fld>
            <a:endParaRPr lang="en-US"/>
          </a:p>
        </p:txBody>
      </p:sp>
      <p:sp>
        <p:nvSpPr>
          <p:cNvPr id="5" name="Footer Placeholder 4">
            <a:extLst>
              <a:ext uri="{FF2B5EF4-FFF2-40B4-BE49-F238E27FC236}">
                <a16:creationId xmlns:a16="http://schemas.microsoft.com/office/drawing/2014/main" id="{C9ED7D1B-65D0-0840-A0EE-204080CCCF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1C037D-81FF-BC44-8AC5-276D4C85A567}"/>
              </a:ext>
            </a:extLst>
          </p:cNvPr>
          <p:cNvSpPr>
            <a:spLocks noGrp="1"/>
          </p:cNvSpPr>
          <p:nvPr>
            <p:ph type="sldNum" sz="quarter" idx="12"/>
          </p:nvPr>
        </p:nvSpPr>
        <p:spPr/>
        <p:txBody>
          <a:bodyPr/>
          <a:lstStyle/>
          <a:p>
            <a:fld id="{D2899D14-0D28-4A4C-9020-B5B7E291B46E}" type="slidenum">
              <a:rPr lang="en-US" smtClean="0"/>
              <a:t>‹#›</a:t>
            </a:fld>
            <a:endParaRPr lang="en-US"/>
          </a:p>
        </p:txBody>
      </p:sp>
    </p:spTree>
    <p:extLst>
      <p:ext uri="{BB962C8B-B14F-4D97-AF65-F5344CB8AC3E}">
        <p14:creationId xmlns:p14="http://schemas.microsoft.com/office/powerpoint/2010/main" val="2027768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BB772F-003B-2142-AC49-4E6EC91B5F4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CF952C5-3298-454D-ABE6-E65A843E25E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308E6D-7A1D-EE4E-9120-92A6684F1E51}"/>
              </a:ext>
            </a:extLst>
          </p:cNvPr>
          <p:cNvSpPr>
            <a:spLocks noGrp="1"/>
          </p:cNvSpPr>
          <p:nvPr>
            <p:ph type="dt" sz="half" idx="10"/>
          </p:nvPr>
        </p:nvSpPr>
        <p:spPr/>
        <p:txBody>
          <a:bodyPr/>
          <a:lstStyle/>
          <a:p>
            <a:fld id="{8F64CE89-AE26-A54D-8F4E-B427D7E6C954}" type="datetimeFigureOut">
              <a:rPr lang="en-US" smtClean="0"/>
              <a:t>5/7/19</a:t>
            </a:fld>
            <a:endParaRPr lang="en-US"/>
          </a:p>
        </p:txBody>
      </p:sp>
      <p:sp>
        <p:nvSpPr>
          <p:cNvPr id="5" name="Footer Placeholder 4">
            <a:extLst>
              <a:ext uri="{FF2B5EF4-FFF2-40B4-BE49-F238E27FC236}">
                <a16:creationId xmlns:a16="http://schemas.microsoft.com/office/drawing/2014/main" id="{7341FF9A-1F18-AF4E-B6EA-CDAACFA7C7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9A821D-1ADF-5541-B9C5-582EEBBAEF90}"/>
              </a:ext>
            </a:extLst>
          </p:cNvPr>
          <p:cNvSpPr>
            <a:spLocks noGrp="1"/>
          </p:cNvSpPr>
          <p:nvPr>
            <p:ph type="sldNum" sz="quarter" idx="12"/>
          </p:nvPr>
        </p:nvSpPr>
        <p:spPr/>
        <p:txBody>
          <a:bodyPr/>
          <a:lstStyle/>
          <a:p>
            <a:fld id="{D2899D14-0D28-4A4C-9020-B5B7E291B46E}" type="slidenum">
              <a:rPr lang="en-US" smtClean="0"/>
              <a:t>‹#›</a:t>
            </a:fld>
            <a:endParaRPr lang="en-US"/>
          </a:p>
        </p:txBody>
      </p:sp>
    </p:spTree>
    <p:extLst>
      <p:ext uri="{BB962C8B-B14F-4D97-AF65-F5344CB8AC3E}">
        <p14:creationId xmlns:p14="http://schemas.microsoft.com/office/powerpoint/2010/main" val="1988919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6C8EE-D83B-C941-BB7F-FBB61ED019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203899-1D19-414A-B85D-9F1617165BE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B16602-68A9-0943-8787-E29043193196}"/>
              </a:ext>
            </a:extLst>
          </p:cNvPr>
          <p:cNvSpPr>
            <a:spLocks noGrp="1"/>
          </p:cNvSpPr>
          <p:nvPr>
            <p:ph type="dt" sz="half" idx="10"/>
          </p:nvPr>
        </p:nvSpPr>
        <p:spPr/>
        <p:txBody>
          <a:bodyPr/>
          <a:lstStyle/>
          <a:p>
            <a:fld id="{8F64CE89-AE26-A54D-8F4E-B427D7E6C954}" type="datetimeFigureOut">
              <a:rPr lang="en-US" smtClean="0"/>
              <a:t>5/7/19</a:t>
            </a:fld>
            <a:endParaRPr lang="en-US"/>
          </a:p>
        </p:txBody>
      </p:sp>
      <p:sp>
        <p:nvSpPr>
          <p:cNvPr id="5" name="Footer Placeholder 4">
            <a:extLst>
              <a:ext uri="{FF2B5EF4-FFF2-40B4-BE49-F238E27FC236}">
                <a16:creationId xmlns:a16="http://schemas.microsoft.com/office/drawing/2014/main" id="{D255BD1C-DC04-5E4E-91F3-829D061386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2CD666-3092-A742-A72A-73CCD316565E}"/>
              </a:ext>
            </a:extLst>
          </p:cNvPr>
          <p:cNvSpPr>
            <a:spLocks noGrp="1"/>
          </p:cNvSpPr>
          <p:nvPr>
            <p:ph type="sldNum" sz="quarter" idx="12"/>
          </p:nvPr>
        </p:nvSpPr>
        <p:spPr/>
        <p:txBody>
          <a:bodyPr/>
          <a:lstStyle/>
          <a:p>
            <a:fld id="{D2899D14-0D28-4A4C-9020-B5B7E291B46E}" type="slidenum">
              <a:rPr lang="en-US" smtClean="0"/>
              <a:t>‹#›</a:t>
            </a:fld>
            <a:endParaRPr lang="en-US"/>
          </a:p>
        </p:txBody>
      </p:sp>
    </p:spTree>
    <p:extLst>
      <p:ext uri="{BB962C8B-B14F-4D97-AF65-F5344CB8AC3E}">
        <p14:creationId xmlns:p14="http://schemas.microsoft.com/office/powerpoint/2010/main" val="557796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778B-F4D8-EC48-8939-12EBD7316E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815CA8-12B7-3D44-8CCA-13C17A973E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149862C-95FA-124F-B8DC-5405D872BFD1}"/>
              </a:ext>
            </a:extLst>
          </p:cNvPr>
          <p:cNvSpPr>
            <a:spLocks noGrp="1"/>
          </p:cNvSpPr>
          <p:nvPr>
            <p:ph type="dt" sz="half" idx="10"/>
          </p:nvPr>
        </p:nvSpPr>
        <p:spPr/>
        <p:txBody>
          <a:bodyPr/>
          <a:lstStyle/>
          <a:p>
            <a:fld id="{8F64CE89-AE26-A54D-8F4E-B427D7E6C954}" type="datetimeFigureOut">
              <a:rPr lang="en-US" smtClean="0"/>
              <a:t>5/7/19</a:t>
            </a:fld>
            <a:endParaRPr lang="en-US"/>
          </a:p>
        </p:txBody>
      </p:sp>
      <p:sp>
        <p:nvSpPr>
          <p:cNvPr id="5" name="Footer Placeholder 4">
            <a:extLst>
              <a:ext uri="{FF2B5EF4-FFF2-40B4-BE49-F238E27FC236}">
                <a16:creationId xmlns:a16="http://schemas.microsoft.com/office/drawing/2014/main" id="{07611D60-5C56-CC4B-AD5C-CD6B752227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A0AED6-8117-2540-8AD4-DAA7AB466D2C}"/>
              </a:ext>
            </a:extLst>
          </p:cNvPr>
          <p:cNvSpPr>
            <a:spLocks noGrp="1"/>
          </p:cNvSpPr>
          <p:nvPr>
            <p:ph type="sldNum" sz="quarter" idx="12"/>
          </p:nvPr>
        </p:nvSpPr>
        <p:spPr/>
        <p:txBody>
          <a:bodyPr/>
          <a:lstStyle/>
          <a:p>
            <a:fld id="{D2899D14-0D28-4A4C-9020-B5B7E291B46E}" type="slidenum">
              <a:rPr lang="en-US" smtClean="0"/>
              <a:t>‹#›</a:t>
            </a:fld>
            <a:endParaRPr lang="en-US"/>
          </a:p>
        </p:txBody>
      </p:sp>
    </p:spTree>
    <p:extLst>
      <p:ext uri="{BB962C8B-B14F-4D97-AF65-F5344CB8AC3E}">
        <p14:creationId xmlns:p14="http://schemas.microsoft.com/office/powerpoint/2010/main" val="290856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83320-60EF-F44D-B163-6BC5AB530F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3130E1-C54C-4C49-AEA7-AC263CB4AFA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4BA0F8-A7BE-DE41-8D50-8C8F563C82F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1DC21A-18E8-AB46-B646-BE582427A65C}"/>
              </a:ext>
            </a:extLst>
          </p:cNvPr>
          <p:cNvSpPr>
            <a:spLocks noGrp="1"/>
          </p:cNvSpPr>
          <p:nvPr>
            <p:ph type="dt" sz="half" idx="10"/>
          </p:nvPr>
        </p:nvSpPr>
        <p:spPr/>
        <p:txBody>
          <a:bodyPr/>
          <a:lstStyle/>
          <a:p>
            <a:fld id="{8F64CE89-AE26-A54D-8F4E-B427D7E6C954}" type="datetimeFigureOut">
              <a:rPr lang="en-US" smtClean="0"/>
              <a:t>5/7/19</a:t>
            </a:fld>
            <a:endParaRPr lang="en-US"/>
          </a:p>
        </p:txBody>
      </p:sp>
      <p:sp>
        <p:nvSpPr>
          <p:cNvPr id="6" name="Footer Placeholder 5">
            <a:extLst>
              <a:ext uri="{FF2B5EF4-FFF2-40B4-BE49-F238E27FC236}">
                <a16:creationId xmlns:a16="http://schemas.microsoft.com/office/drawing/2014/main" id="{D95DE6B4-DD7C-214D-98B2-471BBB399B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3C2EF6-66A8-C54F-9C9A-43A13D899E4A}"/>
              </a:ext>
            </a:extLst>
          </p:cNvPr>
          <p:cNvSpPr>
            <a:spLocks noGrp="1"/>
          </p:cNvSpPr>
          <p:nvPr>
            <p:ph type="sldNum" sz="quarter" idx="12"/>
          </p:nvPr>
        </p:nvSpPr>
        <p:spPr/>
        <p:txBody>
          <a:bodyPr/>
          <a:lstStyle/>
          <a:p>
            <a:fld id="{D2899D14-0D28-4A4C-9020-B5B7E291B46E}" type="slidenum">
              <a:rPr lang="en-US" smtClean="0"/>
              <a:t>‹#›</a:t>
            </a:fld>
            <a:endParaRPr lang="en-US"/>
          </a:p>
        </p:txBody>
      </p:sp>
    </p:spTree>
    <p:extLst>
      <p:ext uri="{BB962C8B-B14F-4D97-AF65-F5344CB8AC3E}">
        <p14:creationId xmlns:p14="http://schemas.microsoft.com/office/powerpoint/2010/main" val="3825441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9D76C-23D1-624F-8DC0-34BD701FC87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929915-2119-C24C-A64A-EBCA169DA5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07F5178-4563-0646-B4A5-361D2F1F5B1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B5C195-C46C-0B46-AEB4-207B4C9346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04F9756-5F27-9844-AE11-72095C634EE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64D280-4968-5E44-ABE9-7B89ED037239}"/>
              </a:ext>
            </a:extLst>
          </p:cNvPr>
          <p:cNvSpPr>
            <a:spLocks noGrp="1"/>
          </p:cNvSpPr>
          <p:nvPr>
            <p:ph type="dt" sz="half" idx="10"/>
          </p:nvPr>
        </p:nvSpPr>
        <p:spPr/>
        <p:txBody>
          <a:bodyPr/>
          <a:lstStyle/>
          <a:p>
            <a:fld id="{8F64CE89-AE26-A54D-8F4E-B427D7E6C954}" type="datetimeFigureOut">
              <a:rPr lang="en-US" smtClean="0"/>
              <a:t>5/7/19</a:t>
            </a:fld>
            <a:endParaRPr lang="en-US"/>
          </a:p>
        </p:txBody>
      </p:sp>
      <p:sp>
        <p:nvSpPr>
          <p:cNvPr id="8" name="Footer Placeholder 7">
            <a:extLst>
              <a:ext uri="{FF2B5EF4-FFF2-40B4-BE49-F238E27FC236}">
                <a16:creationId xmlns:a16="http://schemas.microsoft.com/office/drawing/2014/main" id="{853EFF26-9F57-E642-89AE-8B8AAAD894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284EAA-3FB7-EA4B-A8D3-3671B7BD9F72}"/>
              </a:ext>
            </a:extLst>
          </p:cNvPr>
          <p:cNvSpPr>
            <a:spLocks noGrp="1"/>
          </p:cNvSpPr>
          <p:nvPr>
            <p:ph type="sldNum" sz="quarter" idx="12"/>
          </p:nvPr>
        </p:nvSpPr>
        <p:spPr/>
        <p:txBody>
          <a:bodyPr/>
          <a:lstStyle/>
          <a:p>
            <a:fld id="{D2899D14-0D28-4A4C-9020-B5B7E291B46E}" type="slidenum">
              <a:rPr lang="en-US" smtClean="0"/>
              <a:t>‹#›</a:t>
            </a:fld>
            <a:endParaRPr lang="en-US"/>
          </a:p>
        </p:txBody>
      </p:sp>
    </p:spTree>
    <p:extLst>
      <p:ext uri="{BB962C8B-B14F-4D97-AF65-F5344CB8AC3E}">
        <p14:creationId xmlns:p14="http://schemas.microsoft.com/office/powerpoint/2010/main" val="3200467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D638C-D462-B240-8241-27E9C46BD3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D49E68E-6829-074B-BD88-77AD93FE3299}"/>
              </a:ext>
            </a:extLst>
          </p:cNvPr>
          <p:cNvSpPr>
            <a:spLocks noGrp="1"/>
          </p:cNvSpPr>
          <p:nvPr>
            <p:ph type="dt" sz="half" idx="10"/>
          </p:nvPr>
        </p:nvSpPr>
        <p:spPr/>
        <p:txBody>
          <a:bodyPr/>
          <a:lstStyle/>
          <a:p>
            <a:fld id="{8F64CE89-AE26-A54D-8F4E-B427D7E6C954}" type="datetimeFigureOut">
              <a:rPr lang="en-US" smtClean="0"/>
              <a:t>5/7/19</a:t>
            </a:fld>
            <a:endParaRPr lang="en-US"/>
          </a:p>
        </p:txBody>
      </p:sp>
      <p:sp>
        <p:nvSpPr>
          <p:cNvPr id="4" name="Footer Placeholder 3">
            <a:extLst>
              <a:ext uri="{FF2B5EF4-FFF2-40B4-BE49-F238E27FC236}">
                <a16:creationId xmlns:a16="http://schemas.microsoft.com/office/drawing/2014/main" id="{76EAA22F-D304-C74D-8FE8-8BF8D0A4FE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F8E7CB-EFA7-AD44-9CF0-1B18351076CC}"/>
              </a:ext>
            </a:extLst>
          </p:cNvPr>
          <p:cNvSpPr>
            <a:spLocks noGrp="1"/>
          </p:cNvSpPr>
          <p:nvPr>
            <p:ph type="sldNum" sz="quarter" idx="12"/>
          </p:nvPr>
        </p:nvSpPr>
        <p:spPr/>
        <p:txBody>
          <a:bodyPr/>
          <a:lstStyle/>
          <a:p>
            <a:fld id="{D2899D14-0D28-4A4C-9020-B5B7E291B46E}" type="slidenum">
              <a:rPr lang="en-US" smtClean="0"/>
              <a:t>‹#›</a:t>
            </a:fld>
            <a:endParaRPr lang="en-US"/>
          </a:p>
        </p:txBody>
      </p:sp>
    </p:spTree>
    <p:extLst>
      <p:ext uri="{BB962C8B-B14F-4D97-AF65-F5344CB8AC3E}">
        <p14:creationId xmlns:p14="http://schemas.microsoft.com/office/powerpoint/2010/main" val="2308323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248967-FAB0-5C4D-BF60-93E607DB4064}"/>
              </a:ext>
            </a:extLst>
          </p:cNvPr>
          <p:cNvSpPr>
            <a:spLocks noGrp="1"/>
          </p:cNvSpPr>
          <p:nvPr>
            <p:ph type="dt" sz="half" idx="10"/>
          </p:nvPr>
        </p:nvSpPr>
        <p:spPr/>
        <p:txBody>
          <a:bodyPr/>
          <a:lstStyle/>
          <a:p>
            <a:fld id="{8F64CE89-AE26-A54D-8F4E-B427D7E6C954}" type="datetimeFigureOut">
              <a:rPr lang="en-US" smtClean="0"/>
              <a:t>5/7/19</a:t>
            </a:fld>
            <a:endParaRPr lang="en-US"/>
          </a:p>
        </p:txBody>
      </p:sp>
      <p:sp>
        <p:nvSpPr>
          <p:cNvPr id="3" name="Footer Placeholder 2">
            <a:extLst>
              <a:ext uri="{FF2B5EF4-FFF2-40B4-BE49-F238E27FC236}">
                <a16:creationId xmlns:a16="http://schemas.microsoft.com/office/drawing/2014/main" id="{76701BE0-E915-1A49-8DEE-58317CD94B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D889E1-A115-C14B-9DFE-6A540C8E93BC}"/>
              </a:ext>
            </a:extLst>
          </p:cNvPr>
          <p:cNvSpPr>
            <a:spLocks noGrp="1"/>
          </p:cNvSpPr>
          <p:nvPr>
            <p:ph type="sldNum" sz="quarter" idx="12"/>
          </p:nvPr>
        </p:nvSpPr>
        <p:spPr/>
        <p:txBody>
          <a:bodyPr/>
          <a:lstStyle/>
          <a:p>
            <a:fld id="{D2899D14-0D28-4A4C-9020-B5B7E291B46E}" type="slidenum">
              <a:rPr lang="en-US" smtClean="0"/>
              <a:t>‹#›</a:t>
            </a:fld>
            <a:endParaRPr lang="en-US"/>
          </a:p>
        </p:txBody>
      </p:sp>
    </p:spTree>
    <p:extLst>
      <p:ext uri="{BB962C8B-B14F-4D97-AF65-F5344CB8AC3E}">
        <p14:creationId xmlns:p14="http://schemas.microsoft.com/office/powerpoint/2010/main" val="732401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35CEF-5D7F-7E4A-ACC7-7B9DB3DEA6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FFA2827-22D2-4941-AD81-5E4DABEAE9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DE018A1-55D6-3347-B75D-C48854EA17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862F6C9-CEF6-6C4D-A4CC-A2CF1A44DF05}"/>
              </a:ext>
            </a:extLst>
          </p:cNvPr>
          <p:cNvSpPr>
            <a:spLocks noGrp="1"/>
          </p:cNvSpPr>
          <p:nvPr>
            <p:ph type="dt" sz="half" idx="10"/>
          </p:nvPr>
        </p:nvSpPr>
        <p:spPr/>
        <p:txBody>
          <a:bodyPr/>
          <a:lstStyle/>
          <a:p>
            <a:fld id="{8F64CE89-AE26-A54D-8F4E-B427D7E6C954}" type="datetimeFigureOut">
              <a:rPr lang="en-US" smtClean="0"/>
              <a:t>5/7/19</a:t>
            </a:fld>
            <a:endParaRPr lang="en-US"/>
          </a:p>
        </p:txBody>
      </p:sp>
      <p:sp>
        <p:nvSpPr>
          <p:cNvPr id="6" name="Footer Placeholder 5">
            <a:extLst>
              <a:ext uri="{FF2B5EF4-FFF2-40B4-BE49-F238E27FC236}">
                <a16:creationId xmlns:a16="http://schemas.microsoft.com/office/drawing/2014/main" id="{1CA37E45-C9F8-5743-ABE0-1AAFA4669B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42C6AF-6267-0E4D-AEA6-9B702D81F132}"/>
              </a:ext>
            </a:extLst>
          </p:cNvPr>
          <p:cNvSpPr>
            <a:spLocks noGrp="1"/>
          </p:cNvSpPr>
          <p:nvPr>
            <p:ph type="sldNum" sz="quarter" idx="12"/>
          </p:nvPr>
        </p:nvSpPr>
        <p:spPr/>
        <p:txBody>
          <a:bodyPr/>
          <a:lstStyle/>
          <a:p>
            <a:fld id="{D2899D14-0D28-4A4C-9020-B5B7E291B46E}" type="slidenum">
              <a:rPr lang="en-US" smtClean="0"/>
              <a:t>‹#›</a:t>
            </a:fld>
            <a:endParaRPr lang="en-US"/>
          </a:p>
        </p:txBody>
      </p:sp>
    </p:spTree>
    <p:extLst>
      <p:ext uri="{BB962C8B-B14F-4D97-AF65-F5344CB8AC3E}">
        <p14:creationId xmlns:p14="http://schemas.microsoft.com/office/powerpoint/2010/main" val="1496935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8A993-BB88-FD4B-91AD-645EFA5AA1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B16C25B-E203-F943-8F30-9FC55E80BD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D44930-2BC2-024F-8558-5074C1211C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3607101-29D8-4646-8E23-6A67D5F05B3C}"/>
              </a:ext>
            </a:extLst>
          </p:cNvPr>
          <p:cNvSpPr>
            <a:spLocks noGrp="1"/>
          </p:cNvSpPr>
          <p:nvPr>
            <p:ph type="dt" sz="half" idx="10"/>
          </p:nvPr>
        </p:nvSpPr>
        <p:spPr/>
        <p:txBody>
          <a:bodyPr/>
          <a:lstStyle/>
          <a:p>
            <a:fld id="{8F64CE89-AE26-A54D-8F4E-B427D7E6C954}" type="datetimeFigureOut">
              <a:rPr lang="en-US" smtClean="0"/>
              <a:t>5/7/19</a:t>
            </a:fld>
            <a:endParaRPr lang="en-US"/>
          </a:p>
        </p:txBody>
      </p:sp>
      <p:sp>
        <p:nvSpPr>
          <p:cNvPr id="6" name="Footer Placeholder 5">
            <a:extLst>
              <a:ext uri="{FF2B5EF4-FFF2-40B4-BE49-F238E27FC236}">
                <a16:creationId xmlns:a16="http://schemas.microsoft.com/office/drawing/2014/main" id="{01D6DAC1-4D42-5A48-B61F-30E6D2FC6C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4A1D55-9415-A14E-AA9A-2FA6FBDC6DEA}"/>
              </a:ext>
            </a:extLst>
          </p:cNvPr>
          <p:cNvSpPr>
            <a:spLocks noGrp="1"/>
          </p:cNvSpPr>
          <p:nvPr>
            <p:ph type="sldNum" sz="quarter" idx="12"/>
          </p:nvPr>
        </p:nvSpPr>
        <p:spPr/>
        <p:txBody>
          <a:bodyPr/>
          <a:lstStyle/>
          <a:p>
            <a:fld id="{D2899D14-0D28-4A4C-9020-B5B7E291B46E}" type="slidenum">
              <a:rPr lang="en-US" smtClean="0"/>
              <a:t>‹#›</a:t>
            </a:fld>
            <a:endParaRPr lang="en-US"/>
          </a:p>
        </p:txBody>
      </p:sp>
    </p:spTree>
    <p:extLst>
      <p:ext uri="{BB962C8B-B14F-4D97-AF65-F5344CB8AC3E}">
        <p14:creationId xmlns:p14="http://schemas.microsoft.com/office/powerpoint/2010/main" val="3849422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0BC4DD-5EA6-6E4D-9315-868F484CB7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A72E275-8F57-DE41-B3AF-4CB2F8A5E0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76B109-990D-BD45-8D8E-69BB114076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64CE89-AE26-A54D-8F4E-B427D7E6C954}" type="datetimeFigureOut">
              <a:rPr lang="en-US" smtClean="0"/>
              <a:t>5/7/19</a:t>
            </a:fld>
            <a:endParaRPr lang="en-US"/>
          </a:p>
        </p:txBody>
      </p:sp>
      <p:sp>
        <p:nvSpPr>
          <p:cNvPr id="5" name="Footer Placeholder 4">
            <a:extLst>
              <a:ext uri="{FF2B5EF4-FFF2-40B4-BE49-F238E27FC236}">
                <a16:creationId xmlns:a16="http://schemas.microsoft.com/office/drawing/2014/main" id="{A39F9417-212E-5D4B-A738-33C26514C6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A479D8-3B59-6F47-9118-07761670B7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899D14-0D28-4A4C-9020-B5B7E291B46E}" type="slidenum">
              <a:rPr lang="en-US" smtClean="0"/>
              <a:t>‹#›</a:t>
            </a:fld>
            <a:endParaRPr lang="en-US"/>
          </a:p>
        </p:txBody>
      </p:sp>
    </p:spTree>
    <p:extLst>
      <p:ext uri="{BB962C8B-B14F-4D97-AF65-F5344CB8AC3E}">
        <p14:creationId xmlns:p14="http://schemas.microsoft.com/office/powerpoint/2010/main" val="34645896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482B4-6A25-604A-B38E-ACCC6E7BDABD}"/>
              </a:ext>
            </a:extLst>
          </p:cNvPr>
          <p:cNvSpPr>
            <a:spLocks noGrp="1"/>
          </p:cNvSpPr>
          <p:nvPr>
            <p:ph type="ctrTitle"/>
          </p:nvPr>
        </p:nvSpPr>
        <p:spPr/>
        <p:txBody>
          <a:bodyPr/>
          <a:lstStyle/>
          <a:p>
            <a:r>
              <a:rPr lang="en-US" dirty="0"/>
              <a:t>App: FitPlanner </a:t>
            </a:r>
          </a:p>
        </p:txBody>
      </p:sp>
      <p:sp>
        <p:nvSpPr>
          <p:cNvPr id="3" name="Subtitle 2">
            <a:extLst>
              <a:ext uri="{FF2B5EF4-FFF2-40B4-BE49-F238E27FC236}">
                <a16:creationId xmlns:a16="http://schemas.microsoft.com/office/drawing/2014/main" id="{F756E7CF-94A4-B848-B31A-CE5B7C2A688E}"/>
              </a:ext>
            </a:extLst>
          </p:cNvPr>
          <p:cNvSpPr>
            <a:spLocks noGrp="1"/>
          </p:cNvSpPr>
          <p:nvPr>
            <p:ph type="subTitle" idx="1"/>
          </p:nvPr>
        </p:nvSpPr>
        <p:spPr>
          <a:xfrm>
            <a:off x="4561367" y="3509963"/>
            <a:ext cx="3069265" cy="278846"/>
          </a:xfrm>
        </p:spPr>
        <p:txBody>
          <a:bodyPr>
            <a:normAutofit fontScale="62500" lnSpcReduction="20000"/>
          </a:bodyPr>
          <a:lstStyle/>
          <a:p>
            <a:r>
              <a:rPr lang="en-US" dirty="0"/>
              <a:t>By: Mo Syed</a:t>
            </a:r>
          </a:p>
        </p:txBody>
      </p:sp>
    </p:spTree>
    <p:extLst>
      <p:ext uri="{BB962C8B-B14F-4D97-AF65-F5344CB8AC3E}">
        <p14:creationId xmlns:p14="http://schemas.microsoft.com/office/powerpoint/2010/main" val="3681154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E77F8-3EA6-7A45-87AE-D289AC773238}"/>
              </a:ext>
            </a:extLst>
          </p:cNvPr>
          <p:cNvSpPr>
            <a:spLocks noGrp="1"/>
          </p:cNvSpPr>
          <p:nvPr>
            <p:ph type="title"/>
          </p:nvPr>
        </p:nvSpPr>
        <p:spPr/>
        <p:txBody>
          <a:bodyPr/>
          <a:lstStyle/>
          <a:p>
            <a:pPr algn="ctr"/>
            <a:r>
              <a:rPr lang="en-US" b="1" dirty="0"/>
              <a:t> Summary</a:t>
            </a:r>
            <a:br>
              <a:rPr lang="en-US" b="1" dirty="0">
                <a:effectLst/>
              </a:rPr>
            </a:br>
            <a:endParaRPr lang="en-US" b="1" dirty="0"/>
          </a:p>
        </p:txBody>
      </p:sp>
      <p:sp>
        <p:nvSpPr>
          <p:cNvPr id="3" name="Content Placeholder 2">
            <a:extLst>
              <a:ext uri="{FF2B5EF4-FFF2-40B4-BE49-F238E27FC236}">
                <a16:creationId xmlns:a16="http://schemas.microsoft.com/office/drawing/2014/main" id="{02B1A41E-4812-CD4D-8120-C68449FAD02B}"/>
              </a:ext>
            </a:extLst>
          </p:cNvPr>
          <p:cNvSpPr>
            <a:spLocks noGrp="1"/>
          </p:cNvSpPr>
          <p:nvPr>
            <p:ph idx="1"/>
          </p:nvPr>
        </p:nvSpPr>
        <p:spPr>
          <a:xfrm>
            <a:off x="393405" y="1807535"/>
            <a:ext cx="10960395" cy="4369428"/>
          </a:xfrm>
        </p:spPr>
        <p:txBody>
          <a:bodyPr>
            <a:normAutofit/>
          </a:bodyPr>
          <a:lstStyle/>
          <a:p>
            <a:r>
              <a:rPr lang="en-US" dirty="0"/>
              <a:t>A fitness application (“FitPlanner”) in which users enter their statistics (such as height, age, weight, and their goals) and the application outputs a meal and workout plan. The user can then decide which meals and exercises they would like to use. </a:t>
            </a:r>
          </a:p>
          <a:p>
            <a:endParaRPr lang="en-US" dirty="0"/>
          </a:p>
          <a:p>
            <a:r>
              <a:rPr lang="en-US" dirty="0"/>
              <a:t>Uses a formula to calculate </a:t>
            </a:r>
            <a:r>
              <a:rPr lang="en-US" dirty="0" err="1"/>
              <a:t>tdee</a:t>
            </a:r>
            <a:r>
              <a:rPr lang="en-US" dirty="0"/>
              <a:t> calories and compare the TDEE calories with the total calories of the chosen meals, just to ensure that the data/stats match up and make sense. </a:t>
            </a:r>
          </a:p>
        </p:txBody>
      </p:sp>
    </p:spTree>
    <p:extLst>
      <p:ext uri="{BB962C8B-B14F-4D97-AF65-F5344CB8AC3E}">
        <p14:creationId xmlns:p14="http://schemas.microsoft.com/office/powerpoint/2010/main" val="3711621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85391-926E-3B4C-8C19-F68B69B4D11C}"/>
              </a:ext>
            </a:extLst>
          </p:cNvPr>
          <p:cNvSpPr>
            <a:spLocks noGrp="1"/>
          </p:cNvSpPr>
          <p:nvPr>
            <p:ph type="title"/>
          </p:nvPr>
        </p:nvSpPr>
        <p:spPr/>
        <p:txBody>
          <a:bodyPr>
            <a:normAutofit fontScale="90000"/>
          </a:bodyPr>
          <a:lstStyle/>
          <a:p>
            <a:pPr algn="ctr"/>
            <a:r>
              <a:rPr lang="en-US" b="1" dirty="0"/>
              <a:t> Preliminary list of functional requirements &amp; technical features </a:t>
            </a:r>
            <a:br>
              <a:rPr lang="en-US" b="1" dirty="0">
                <a:effectLst/>
              </a:rPr>
            </a:br>
            <a:endParaRPr lang="en-US" b="1" dirty="0"/>
          </a:p>
        </p:txBody>
      </p:sp>
      <p:sp>
        <p:nvSpPr>
          <p:cNvPr id="3" name="Content Placeholder 2">
            <a:extLst>
              <a:ext uri="{FF2B5EF4-FFF2-40B4-BE49-F238E27FC236}">
                <a16:creationId xmlns:a16="http://schemas.microsoft.com/office/drawing/2014/main" id="{95FF745A-7933-9B4E-BE22-03C8FCE50BA4}"/>
              </a:ext>
            </a:extLst>
          </p:cNvPr>
          <p:cNvSpPr>
            <a:spLocks noGrp="1"/>
          </p:cNvSpPr>
          <p:nvPr>
            <p:ph idx="1"/>
          </p:nvPr>
        </p:nvSpPr>
        <p:spPr>
          <a:xfrm>
            <a:off x="838200" y="2389151"/>
            <a:ext cx="10515600" cy="4351338"/>
          </a:xfrm>
        </p:spPr>
        <p:txBody>
          <a:bodyPr/>
          <a:lstStyle/>
          <a:p>
            <a:r>
              <a:rPr lang="en-US" dirty="0"/>
              <a:t>Functions: </a:t>
            </a:r>
            <a:r>
              <a:rPr lang="en-US" dirty="0" err="1"/>
              <a:t>userinput</a:t>
            </a:r>
            <a:r>
              <a:rPr lang="en-US" dirty="0"/>
              <a:t>, </a:t>
            </a:r>
            <a:r>
              <a:rPr lang="en-US" dirty="0" err="1"/>
              <a:t>showmeals</a:t>
            </a:r>
            <a:r>
              <a:rPr lang="en-US" dirty="0"/>
              <a:t>, </a:t>
            </a:r>
            <a:r>
              <a:rPr lang="en-US" dirty="0" err="1"/>
              <a:t>showexercises</a:t>
            </a:r>
            <a:r>
              <a:rPr lang="en-US" dirty="0"/>
              <a:t>, </a:t>
            </a:r>
            <a:r>
              <a:rPr lang="en-US" dirty="0" err="1"/>
              <a:t>calculateusercalories</a:t>
            </a:r>
            <a:r>
              <a:rPr lang="en-US" dirty="0"/>
              <a:t>, </a:t>
            </a:r>
            <a:r>
              <a:rPr lang="en-US" dirty="0" err="1"/>
              <a:t>calculateworkout</a:t>
            </a:r>
            <a:endParaRPr lang="en-US" dirty="0"/>
          </a:p>
          <a:p>
            <a:endParaRPr lang="en-US" dirty="0"/>
          </a:p>
          <a:p>
            <a:r>
              <a:rPr lang="en-US" dirty="0"/>
              <a:t>Technical features: 5 MVCs: user input, decide meals, decide exercises, compare and show results, use dictionaries to store pre sorted data, use TDEE formula to calculate calories, store users data to process information and segue to send data, login through firebase, table view and table picker views</a:t>
            </a:r>
          </a:p>
        </p:txBody>
      </p:sp>
    </p:spTree>
    <p:extLst>
      <p:ext uri="{BB962C8B-B14F-4D97-AF65-F5344CB8AC3E}">
        <p14:creationId xmlns:p14="http://schemas.microsoft.com/office/powerpoint/2010/main" val="1054348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0117445-7053-FA4F-BD47-C8F73725BD53}"/>
              </a:ext>
            </a:extLst>
          </p:cNvPr>
          <p:cNvPicPr>
            <a:picLocks noGrp="1" noChangeAspect="1"/>
          </p:cNvPicPr>
          <p:nvPr>
            <p:ph idx="1"/>
          </p:nvPr>
        </p:nvPicPr>
        <p:blipFill>
          <a:blip r:embed="rId2"/>
          <a:stretch>
            <a:fillRect/>
          </a:stretch>
        </p:blipFill>
        <p:spPr>
          <a:xfrm>
            <a:off x="1285874" y="1085850"/>
            <a:ext cx="8958263" cy="5091113"/>
          </a:xfrm>
          <a:prstGeom prst="rect">
            <a:avLst/>
          </a:prstGeom>
        </p:spPr>
      </p:pic>
      <p:sp>
        <p:nvSpPr>
          <p:cNvPr id="5" name="TextBox 4">
            <a:extLst>
              <a:ext uri="{FF2B5EF4-FFF2-40B4-BE49-F238E27FC236}">
                <a16:creationId xmlns:a16="http://schemas.microsoft.com/office/drawing/2014/main" id="{0B2A977B-FFA4-E34D-BCCF-CA38D9D632A6}"/>
              </a:ext>
            </a:extLst>
          </p:cNvPr>
          <p:cNvSpPr txBox="1"/>
          <p:nvPr/>
        </p:nvSpPr>
        <p:spPr>
          <a:xfrm>
            <a:off x="2445157" y="311705"/>
            <a:ext cx="6643687" cy="738664"/>
          </a:xfrm>
          <a:prstGeom prst="rect">
            <a:avLst/>
          </a:prstGeom>
          <a:noFill/>
        </p:spPr>
        <p:txBody>
          <a:bodyPr wrap="square" rtlCol="0">
            <a:spAutoFit/>
          </a:bodyPr>
          <a:lstStyle/>
          <a:p>
            <a:pPr algn="ctr"/>
            <a:r>
              <a:rPr lang="en-US" sz="2400" b="1" dirty="0"/>
              <a:t>SAMPLE VIEWS / Wireframe </a:t>
            </a:r>
          </a:p>
          <a:p>
            <a:pPr algn="ctr"/>
            <a:endParaRPr lang="en-US" b="1" dirty="0"/>
          </a:p>
        </p:txBody>
      </p:sp>
    </p:spTree>
    <p:extLst>
      <p:ext uri="{BB962C8B-B14F-4D97-AF65-F5344CB8AC3E}">
        <p14:creationId xmlns:p14="http://schemas.microsoft.com/office/powerpoint/2010/main" val="4070160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71B29-F71F-EE47-B191-528B817F964A}"/>
              </a:ext>
            </a:extLst>
          </p:cNvPr>
          <p:cNvSpPr>
            <a:spLocks noGrp="1"/>
          </p:cNvSpPr>
          <p:nvPr>
            <p:ph type="title"/>
          </p:nvPr>
        </p:nvSpPr>
        <p:spPr/>
        <p:txBody>
          <a:bodyPr/>
          <a:lstStyle/>
          <a:p>
            <a:pPr algn="ctr"/>
            <a:r>
              <a:rPr lang="en-US" b="1" dirty="0"/>
              <a:t>COMPETITIVE ANALYSIS</a:t>
            </a:r>
          </a:p>
        </p:txBody>
      </p:sp>
      <p:sp>
        <p:nvSpPr>
          <p:cNvPr id="3" name="Content Placeholder 2">
            <a:extLst>
              <a:ext uri="{FF2B5EF4-FFF2-40B4-BE49-F238E27FC236}">
                <a16:creationId xmlns:a16="http://schemas.microsoft.com/office/drawing/2014/main" id="{E8010D45-046F-C14C-9FE6-166AD739CB71}"/>
              </a:ext>
            </a:extLst>
          </p:cNvPr>
          <p:cNvSpPr>
            <a:spLocks noGrp="1"/>
          </p:cNvSpPr>
          <p:nvPr>
            <p:ph idx="1"/>
          </p:nvPr>
        </p:nvSpPr>
        <p:spPr>
          <a:xfrm>
            <a:off x="1218028" y="2141537"/>
            <a:ext cx="10515600" cy="4351338"/>
          </a:xfrm>
        </p:spPr>
        <p:txBody>
          <a:bodyPr/>
          <a:lstStyle/>
          <a:p>
            <a:r>
              <a:rPr lang="en-US" dirty="0"/>
              <a:t>Competitors: </a:t>
            </a:r>
            <a:r>
              <a:rPr lang="en-US" dirty="0" err="1"/>
              <a:t>Myfitnesspal</a:t>
            </a:r>
            <a:r>
              <a:rPr lang="en-US" dirty="0"/>
              <a:t>, </a:t>
            </a:r>
            <a:r>
              <a:rPr lang="en-US" dirty="0" err="1"/>
              <a:t>foodtracker</a:t>
            </a:r>
            <a:r>
              <a:rPr lang="en-US" dirty="0"/>
              <a:t>, workout planner</a:t>
            </a:r>
          </a:p>
          <a:p>
            <a:r>
              <a:rPr lang="en-US" dirty="0"/>
              <a:t>My app provides customizability and lets the user to make their own routines by selecting different parts of it from our presorted lists according to their preference. </a:t>
            </a:r>
          </a:p>
          <a:p>
            <a:r>
              <a:rPr lang="en-US" dirty="0"/>
              <a:t>It’s like your own personal trainer / nutritionist. </a:t>
            </a:r>
          </a:p>
        </p:txBody>
      </p:sp>
    </p:spTree>
    <p:extLst>
      <p:ext uri="{BB962C8B-B14F-4D97-AF65-F5344CB8AC3E}">
        <p14:creationId xmlns:p14="http://schemas.microsoft.com/office/powerpoint/2010/main" val="303677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1D39D-8DAF-5E47-BF6E-8B5DF61E7FEB}"/>
              </a:ext>
            </a:extLst>
          </p:cNvPr>
          <p:cNvSpPr>
            <a:spLocks noGrp="1"/>
          </p:cNvSpPr>
          <p:nvPr>
            <p:ph type="title"/>
          </p:nvPr>
        </p:nvSpPr>
        <p:spPr/>
        <p:txBody>
          <a:bodyPr/>
          <a:lstStyle/>
          <a:p>
            <a:r>
              <a:rPr lang="en-US" dirty="0"/>
              <a:t>Final report:</a:t>
            </a:r>
          </a:p>
        </p:txBody>
      </p:sp>
      <p:sp>
        <p:nvSpPr>
          <p:cNvPr id="3" name="Content Placeholder 2">
            <a:extLst>
              <a:ext uri="{FF2B5EF4-FFF2-40B4-BE49-F238E27FC236}">
                <a16:creationId xmlns:a16="http://schemas.microsoft.com/office/drawing/2014/main" id="{F7697A93-7031-7846-8ABF-59E326208C83}"/>
              </a:ext>
            </a:extLst>
          </p:cNvPr>
          <p:cNvSpPr>
            <a:spLocks noGrp="1"/>
          </p:cNvSpPr>
          <p:nvPr>
            <p:ph idx="1"/>
          </p:nvPr>
        </p:nvSpPr>
        <p:spPr>
          <a:xfrm>
            <a:off x="914400" y="1690688"/>
            <a:ext cx="10515600" cy="4351338"/>
          </a:xfrm>
        </p:spPr>
        <p:txBody>
          <a:bodyPr/>
          <a:lstStyle/>
          <a:p>
            <a:r>
              <a:rPr lang="en-US" dirty="0"/>
              <a:t>I was able to add all functions and implement multiple MVCs, table views, </a:t>
            </a:r>
            <a:r>
              <a:rPr lang="en-US" dirty="0" err="1"/>
              <a:t>pickerviews</a:t>
            </a:r>
            <a:r>
              <a:rPr lang="en-US" dirty="0"/>
              <a:t>, and used a list instead of dictionary to store data.</a:t>
            </a:r>
          </a:p>
          <a:p>
            <a:r>
              <a:rPr lang="en-US" dirty="0"/>
              <a:t>Layout was kept simple and minimalistic.</a:t>
            </a:r>
          </a:p>
          <a:p>
            <a:r>
              <a:rPr lang="en-US" dirty="0"/>
              <a:t>App uses a calculated formula to calculate user’s required calories every day. And uses that as a baseline to calculate a recommendation a/c to their goal</a:t>
            </a:r>
          </a:p>
          <a:p>
            <a:r>
              <a:rPr lang="en-US" dirty="0"/>
              <a:t>App takes into consideration user’s goals, meal  &amp; exercise preferences and gives a sample plan accordingly.</a:t>
            </a:r>
          </a:p>
          <a:p>
            <a:endParaRPr lang="en-US" dirty="0"/>
          </a:p>
          <a:p>
            <a:endParaRPr lang="en-US" dirty="0"/>
          </a:p>
        </p:txBody>
      </p:sp>
    </p:spTree>
    <p:extLst>
      <p:ext uri="{BB962C8B-B14F-4D97-AF65-F5344CB8AC3E}">
        <p14:creationId xmlns:p14="http://schemas.microsoft.com/office/powerpoint/2010/main" val="30206171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11885</TotalTime>
  <Words>296</Words>
  <Application>Microsoft Macintosh PowerPoint</Application>
  <PresentationFormat>Widescreen</PresentationFormat>
  <Paragraphs>20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App: FitPlanner </vt:lpstr>
      <vt:lpstr> Summary </vt:lpstr>
      <vt:lpstr> Preliminary list of functional requirements &amp; technical features  </vt:lpstr>
      <vt:lpstr>PowerPoint Presentation</vt:lpstr>
      <vt:lpstr>COMPETITIVE ANALYSIS</vt:lpstr>
      <vt:lpstr>Final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 FitPlanner </dc:title>
  <dc:creator>Mo Syed</dc:creator>
  <cp:lastModifiedBy>Mo Syed</cp:lastModifiedBy>
  <cp:revision>7</cp:revision>
  <dcterms:created xsi:type="dcterms:W3CDTF">2019-03-27T01:27:39Z</dcterms:created>
  <dcterms:modified xsi:type="dcterms:W3CDTF">2019-05-15T01:33:25Z</dcterms:modified>
</cp:coreProperties>
</file>