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5"/>
    <p:restoredTop sz="96327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A39D4-2C59-B2C1-7C66-1A974480E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0023C2-262E-B60D-6513-D866692AF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81680E-9D21-B8C9-1454-CB6549D8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D2D0-24DB-9143-A5E2-11AFAF94F117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3C1CF9-182E-DAEA-CFAB-4D80F6A7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733958-9E02-B796-D49E-0BD9C39E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B26-2473-5D49-A88F-6E320638C2E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9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84D73-7261-5CBA-8984-39CE89AE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3E41B8-C749-88E0-45FE-00A4C9351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EECF1D-AF99-11D2-E820-A5AB7C9E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D2D0-24DB-9143-A5E2-11AFAF94F117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0B26F6-FCFB-24AF-A83D-00BF02D5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8B7D6B-4F08-B8E3-64B2-8CC6168C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B26-2473-5D49-A88F-6E320638C2E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55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A129FEF-EA97-97C2-43CE-6D82766A0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6840C6-6890-B47C-F593-3855061FB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8F0CD8-633C-0888-40CD-CD807B07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D2D0-24DB-9143-A5E2-11AFAF94F117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59EE87-82EA-82C8-BA6D-3C5F5B8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B036F0-EBBB-4BE1-42B8-A6EF6C54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B26-2473-5D49-A88F-6E320638C2E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9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50696-4DCD-B68B-A814-5311245C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77251D-7AAE-1833-945F-47B978B39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7D0162-6C51-7F38-0BC4-40FAA4B8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D2D0-24DB-9143-A5E2-11AFAF94F117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9ED188-022E-2F1D-2319-7E57E9A6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3A2B9C-BECE-2A96-C35F-F15BF2D3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B26-2473-5D49-A88F-6E320638C2E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21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24C60-C950-FF2F-E008-15460C26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43FC45-80BE-892F-999E-5C56E4AB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157FBB-AF8B-9FAE-A39A-896FD408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D2D0-24DB-9143-A5E2-11AFAF94F117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752FB9-616A-B241-F3FE-F32F934F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E24DFC-69BF-E6BF-988F-F9DAE89C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B26-2473-5D49-A88F-6E320638C2E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33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7DA3E6-D227-C2B8-A771-70C29065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2249D9-9261-7E32-04AC-44AFA250C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52E226-EE4A-D9F0-63DB-67A4C3F64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0D8C4C-00AD-B665-194F-A7C858DA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D2D0-24DB-9143-A5E2-11AFAF94F117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C95F6F-4294-2B34-563A-CF5F3356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9163A7-A09F-3179-5858-10211B7C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B26-2473-5D49-A88F-6E320638C2E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53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C867EA-B007-78BB-30A7-B570DD39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01B93E-D385-10F4-086A-7218500BB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DAC3D4-5988-92D3-2689-412A774D6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1B9292A-F61F-880F-6C0C-667C00DD8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B69788A-25D8-6997-88B6-27673DB2B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CD5B63D-BC2A-0742-CAB5-A387612F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D2D0-24DB-9143-A5E2-11AFAF94F117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CC3132-1B52-0D61-0366-03D4BD78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97E55AA-03CC-2ED9-9B56-B69F7C00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B26-2473-5D49-A88F-6E320638C2E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6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48299A-BD4A-F8BD-2E26-07F80BF8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96921C-0572-5C40-A48D-6C0B334D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D2D0-24DB-9143-A5E2-11AFAF94F117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6264F7-94D5-B53F-2DA3-D2CFF7A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04E5A4-0DFC-8599-D290-DD51D85C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B26-2473-5D49-A88F-6E320638C2E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22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22524C7-B08F-C9D1-539C-AD0F8320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D2D0-24DB-9143-A5E2-11AFAF94F117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AC7485-D574-7331-9912-883B29A0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54DBFA-FA1F-67CE-2974-F9E0315E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B26-2473-5D49-A88F-6E320638C2E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09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8A52F3-ABE9-FCC1-575A-04081329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AD8FA5-A32F-B72E-EAFB-41A5529D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8354DC-DD4A-7317-3A6E-944994D73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FC3D40-1A56-4FB3-A4A3-9C02CDDA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D2D0-24DB-9143-A5E2-11AFAF94F117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DAA3A1-9134-FEC1-B406-49655392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00BA50-08FC-81B4-D4EE-7FF83522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B26-2473-5D49-A88F-6E320638C2E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8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BBC57F-CF9A-7B04-B735-7BC49EFA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EBA9B59-98B1-07EF-523D-D509D2DEA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5B7D080-659C-D70B-81BB-17885B8FF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12A446-FCF0-0EBF-6B0E-0AA98200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D2D0-24DB-9143-A5E2-11AFAF94F117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8FACA6-1917-4A1B-DA44-09ECA43A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42D7F0-3B13-BFC8-754A-CFB164CF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B26-2473-5D49-A88F-6E320638C2E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0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3BBB26B-18B3-02C2-5E62-278400C1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467F21-E8FB-0879-13F6-25F58B071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A0A70B-66DB-41E6-61A2-65E14C50F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7D2D0-24DB-9143-A5E2-11AFAF94F117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C8C337-D92E-6B88-49BD-E3FF633B1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9062B1-7350-B0E0-5B8B-4CA794D57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F8B26-2473-5D49-A88F-6E320638C2E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95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26353-6C14-DB9B-9603-057D7182C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3A4A36-4F16-EEAD-C12F-E96485FC7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17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0D20C44A-D194-E290-E400-C3E5E4F7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4" y="586408"/>
            <a:ext cx="9263270" cy="5210589"/>
          </a:xfrm>
          <a:prstGeom prst="rect">
            <a:avLst/>
          </a:prstGeom>
        </p:spPr>
      </p:pic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230033A4-39EC-9F1E-4888-3DFDDDFD16DB}"/>
              </a:ext>
            </a:extLst>
          </p:cNvPr>
          <p:cNvCxnSpPr>
            <a:cxnSpLocks/>
          </p:cNvCxnSpPr>
          <p:nvPr/>
        </p:nvCxnSpPr>
        <p:spPr>
          <a:xfrm flipH="1">
            <a:off x="7414590" y="1282148"/>
            <a:ext cx="1" cy="3876261"/>
          </a:xfrm>
          <a:prstGeom prst="line">
            <a:avLst/>
          </a:prstGeom>
          <a:ln w="28575">
            <a:solidFill>
              <a:srgbClr val="0432FF"/>
            </a:solidFill>
            <a:prstDash val="dash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D34B6F-467F-B66B-2EEC-C90C58F73C9D}"/>
              </a:ext>
            </a:extLst>
          </p:cNvPr>
          <p:cNvSpPr txBox="1"/>
          <p:nvPr/>
        </p:nvSpPr>
        <p:spPr>
          <a:xfrm>
            <a:off x="7074397" y="547482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432FF"/>
                </a:solidFill>
              </a:rPr>
              <a:t>10 Hz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F85AA1-BD1F-1B90-8B30-89F1EAD77A80}"/>
              </a:ext>
            </a:extLst>
          </p:cNvPr>
          <p:cNvSpPr txBox="1"/>
          <p:nvPr/>
        </p:nvSpPr>
        <p:spPr>
          <a:xfrm>
            <a:off x="7543800" y="187849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432FF"/>
                </a:solidFill>
              </a:rPr>
              <a:t>0.085</a:t>
            </a:r>
            <a:endParaRPr lang="en-GB" dirty="0">
              <a:solidFill>
                <a:srgbClr val="0432FF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FB822EB-DEFE-2845-4FB8-446BE8F04901}"/>
              </a:ext>
            </a:extLst>
          </p:cNvPr>
          <p:cNvSpPr txBox="1"/>
          <p:nvPr/>
        </p:nvSpPr>
        <p:spPr>
          <a:xfrm>
            <a:off x="7439241" y="442550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432FF"/>
                </a:solidFill>
              </a:rPr>
              <a:t>-103°</a:t>
            </a:r>
            <a:endParaRPr lang="en-GB" dirty="0">
              <a:solidFill>
                <a:srgbClr val="0432FF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AAA96C5-9A3B-A99B-BB19-210C2FAEED1F}"/>
              </a:ext>
            </a:extLst>
          </p:cNvPr>
          <p:cNvSpPr/>
          <p:nvPr/>
        </p:nvSpPr>
        <p:spPr>
          <a:xfrm>
            <a:off x="7354955" y="2146852"/>
            <a:ext cx="144000" cy="14400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B218605-9049-297F-0D8D-B1FCB0D8758B}"/>
              </a:ext>
            </a:extLst>
          </p:cNvPr>
          <p:cNvSpPr/>
          <p:nvPr/>
        </p:nvSpPr>
        <p:spPr>
          <a:xfrm>
            <a:off x="7358270" y="4833726"/>
            <a:ext cx="144000" cy="14400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116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Technical Advisor</dc:creator>
  <cp:lastModifiedBy>Technical Advisor</cp:lastModifiedBy>
  <cp:revision>4</cp:revision>
  <dcterms:created xsi:type="dcterms:W3CDTF">2025-02-20T10:42:02Z</dcterms:created>
  <dcterms:modified xsi:type="dcterms:W3CDTF">2025-02-20T10:52:14Z</dcterms:modified>
</cp:coreProperties>
</file>