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4"/>
  </p:notesMasterIdLst>
  <p:sldIdLst>
    <p:sldId id="256" r:id="rId5"/>
    <p:sldId id="261" r:id="rId6"/>
    <p:sldId id="264" r:id="rId7"/>
    <p:sldId id="266" r:id="rId8"/>
    <p:sldId id="267" r:id="rId9"/>
    <p:sldId id="268" r:id="rId10"/>
    <p:sldId id="269" r:id="rId11"/>
    <p:sldId id="270" r:id="rId12"/>
    <p:sldId id="262"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orbel" panose="020B05030202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pos="6816">
          <p15:clr>
            <a:srgbClr val="A4A3A4"/>
          </p15:clr>
        </p15:guide>
        <p15:guide id="3" pos="816">
          <p15:clr>
            <a:srgbClr val="A4A3A4"/>
          </p15:clr>
        </p15:guide>
        <p15:guide id="4" orient="horz"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njUykT8pAMO3OdD/YLrCoCoC3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1009" autoAdjust="0"/>
  </p:normalViewPr>
  <p:slideViewPr>
    <p:cSldViewPr snapToGrid="0">
      <p:cViewPr varScale="1">
        <p:scale>
          <a:sx n="71" d="100"/>
          <a:sy n="71" d="100"/>
        </p:scale>
        <p:origin x="66" y="108"/>
      </p:cViewPr>
      <p:guideLst>
        <p:guide pos="3840"/>
        <p:guide pos="6816"/>
        <p:guide pos="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L="914400" marR="0" lvl="1"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2pPr>
            <a:lvl3pPr marL="1371600" marR="0" lvl="2"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3pPr>
            <a:lvl4pPr marL="1828800" marR="0" lvl="3"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4pPr>
            <a:lvl5pPr marL="2286000" marR="0" lvl="4"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5pPr>
            <a:lvl6pPr marL="2743200" marR="0" lvl="5"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6pPr>
            <a:lvl7pPr marL="3200400" marR="0" lvl="6"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7pPr>
            <a:lvl8pPr marL="3657600" marR="0" lvl="7"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8pPr>
            <a:lvl9pPr marL="4114800" marR="0" lvl="8"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My name is Maura Tokay and for my capstone project I am proposing to use machine learning to predict corn, wheat and soybean yield using meteorological data and compare feature importance among cultures.</a:t>
            </a:r>
            <a:endParaRPr dirty="0">
              <a:latin typeface="Calibri" panose="020F0502020204030204" pitchFamily="34" charset="0"/>
              <a:cs typeface="Calibri" panose="020F0502020204030204" pitchFamily="34" charset="0"/>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a:solidFill>
                  <a:schemeClr val="dk1"/>
                </a:solidFill>
                <a:effectLst/>
                <a:latin typeface="Corbel"/>
                <a:ea typeface="Corbel"/>
                <a:cs typeface="Corbel"/>
                <a:sym typeface="Corbel"/>
              </a:rPr>
              <a:t>Deep Neural Networks (DNN) was used to predict crop yield in the study conducted by </a:t>
            </a:r>
            <a:r>
              <a:rPr lang="en-US" sz="1200" b="0" i="0" u="none" strike="noStrike" cap="none" dirty="0" err="1">
                <a:solidFill>
                  <a:schemeClr val="dk1"/>
                </a:solidFill>
                <a:effectLst/>
                <a:latin typeface="Corbel"/>
                <a:ea typeface="Corbel"/>
                <a:cs typeface="Corbel"/>
                <a:sym typeface="Corbel"/>
              </a:rPr>
              <a:t>Khaky</a:t>
            </a:r>
            <a:r>
              <a:rPr lang="en-US" sz="1200" b="0" i="0" u="none" strike="noStrike" cap="none" dirty="0">
                <a:solidFill>
                  <a:schemeClr val="dk1"/>
                </a:solidFill>
                <a:effectLst/>
                <a:latin typeface="Corbel"/>
                <a:ea typeface="Corbel"/>
                <a:cs typeface="Corbel"/>
                <a:sym typeface="Corbel"/>
              </a:rPr>
              <a:t> and Wang [1] in response to the 2018 Syngenta Crop Challenge.  DNN outperformed Lasso, Shallow Neural Networks (SNN) and Regression Tree. They also found that environmental factors (weather) had greater effect on crop yield than genotype and soil composition.  For my study, genotype and soil composition is not a variable because all measurements were made with the same soil condition and seed variety.  I would like to be able to quantify each weather variable importance on crop yield outcome. </a:t>
            </a:r>
            <a:endParaRPr baseline="0" dirty="0">
              <a:latin typeface="Calibri" panose="020F0502020204030204" pitchFamily="34" charset="0"/>
            </a:endParaRP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r>
              <a:rPr lang="en-US" sz="1200" dirty="0"/>
              <a:t>Crane-</a:t>
            </a:r>
            <a:r>
              <a:rPr lang="en-US" sz="1200" dirty="0" err="1"/>
              <a:t>Droesch</a:t>
            </a:r>
            <a:r>
              <a:rPr lang="en-US" sz="1200" dirty="0"/>
              <a:t> [2] also used DNN to predict crop yield and climate change impact assessment in agriculture.  In his study he included growing degree days (GDD) as a feature in his model which ended up having a great impact on crop yield prediction.  GDD "are used to estimate the growth and development of plants and insects during the growing season. The basic concept is that development will only occur if the temperature exceeds some minimum development threshold, or base temperature (TBASE). The base temperatures are determined experimentally and are different for each organism". [3]</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orbel"/>
                <a:ea typeface="Corbel"/>
                <a:cs typeface="Corbel"/>
                <a:sym typeface="Corbel"/>
              </a:rPr>
              <a:t>I will try to implement DNN in my study but I am not sure if it will work with my data because my labeled data probably is not large enough to produce good results.  I signed up on the Syngenta Challenge website hoping to be able to access the 2018 data to use in my model but unfortunately the data is not available.  </a:t>
            </a: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682296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endParaRPr lang="en-US" sz="1200" b="0" i="0" u="none" strike="noStrike" cap="none" dirty="0">
              <a:solidFill>
                <a:schemeClr val="dk1"/>
              </a:solidFill>
              <a:effectLst/>
              <a:latin typeface="Corbel"/>
              <a:ea typeface="Corbel"/>
              <a:cs typeface="Corbel"/>
              <a:sym typeface="Corbel"/>
            </a:endParaRP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33039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lvl="0"/>
            <a:r>
              <a:rPr lang="en-US" sz="1200" b="0" i="0" u="none" strike="noStrike" cap="none" dirty="0">
                <a:solidFill>
                  <a:schemeClr val="dk1"/>
                </a:solidFill>
                <a:effectLst/>
                <a:latin typeface="Corbel"/>
                <a:ea typeface="Corbel"/>
                <a:cs typeface="Corbel"/>
                <a:sym typeface="Corbel"/>
              </a:rPr>
              <a:t>There is no crop data for 1999, this year we had a drought in Maryland and because the project didn’t use irrigation, crops never matured.</a:t>
            </a:r>
          </a:p>
          <a:p>
            <a:pPr lvl="0"/>
            <a:r>
              <a:rPr lang="en-US" sz="1200" b="0" i="0" u="none" strike="noStrike" cap="none" dirty="0">
                <a:solidFill>
                  <a:schemeClr val="dk1"/>
                </a:solidFill>
                <a:effectLst/>
                <a:latin typeface="Corbel"/>
                <a:ea typeface="Corbel"/>
                <a:cs typeface="Corbel"/>
                <a:sym typeface="Corbel"/>
              </a:rPr>
              <a:t>Wheat doesn’t have crop data for 1996, 1999, 2003, 2004, 2007, 2010.</a:t>
            </a:r>
          </a:p>
          <a:p>
            <a:pPr lvl="0"/>
            <a:r>
              <a:rPr lang="en-US" sz="1200" b="0" i="0" u="none" strike="noStrike" cap="none" dirty="0">
                <a:solidFill>
                  <a:schemeClr val="dk1"/>
                </a:solidFill>
                <a:effectLst/>
                <a:latin typeface="Corbel"/>
                <a:ea typeface="Corbel"/>
                <a:cs typeface="Corbel"/>
                <a:sym typeface="Corbel"/>
              </a:rPr>
              <a:t>Data was separated by crops: 407 labeled data for corn, 524 labeled data for soybean and 235 labeled data for wheat.</a:t>
            </a:r>
          </a:p>
          <a:p>
            <a:endParaRPr lang="en-US" sz="1200" b="0" i="0" u="none" strike="noStrike" cap="none" dirty="0">
              <a:solidFill>
                <a:schemeClr val="dk1"/>
              </a:solidFill>
              <a:effectLst/>
              <a:latin typeface="Corbel"/>
              <a:ea typeface="Corbel"/>
              <a:cs typeface="Corbel"/>
              <a:sym typeface="Corbel"/>
            </a:endParaRP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67701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orbel"/>
                <a:ea typeface="Corbel"/>
                <a:cs typeface="Corbel"/>
                <a:sym typeface="Corbel"/>
              </a:rPr>
              <a:t>Average radiation will not be used because data is missing for years 2003-2008.  I need to check the anomalies for maximum humidity and mean wind and how this can be corrected.</a:t>
            </a:r>
          </a:p>
          <a:p>
            <a:endParaRPr lang="en-US" sz="1200" b="0" i="0" u="none" strike="noStrike" cap="none" dirty="0">
              <a:solidFill>
                <a:schemeClr val="dk1"/>
              </a:solidFill>
              <a:effectLst/>
              <a:latin typeface="Corbel"/>
              <a:ea typeface="Corbel"/>
              <a:cs typeface="Corbel"/>
              <a:sym typeface="Corbel"/>
            </a:endParaRP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270688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r>
              <a:rPr lang="en-US" sz="1200" dirty="0"/>
              <a:t>My next step is to work on feature engineering, I will combine crop management type in two categories traditional and organic.  After I determine the average number of weeks that takes for each crop to mature I will calculate weather variables weekly average starting from planting date.</a:t>
            </a: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25397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r>
              <a:rPr lang="en-US" sz="1200" dirty="0"/>
              <a:t>My next step is to work on feature engineering, I will combine crop management type in two categories traditional and organic.  After I determine the average number of weeks that takes for each crop to mature I will calculate weather variables weekly average starting from planting date.</a:t>
            </a: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906067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d5ce0bf59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d5ce0bf59_0_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I would like to acknowledge Dr. Michel </a:t>
            </a:r>
            <a:r>
              <a:rPr lang="en-US" dirty="0" err="1">
                <a:latin typeface="Calibri" panose="020F0502020204030204" pitchFamily="34" charset="0"/>
                <a:cs typeface="Calibri" panose="020F0502020204030204" pitchFamily="34" charset="0"/>
              </a:rPr>
              <a:t>Cavigelli</a:t>
            </a:r>
            <a:r>
              <a:rPr lang="en-US" dirty="0">
                <a:latin typeface="Calibri" panose="020F0502020204030204" pitchFamily="34" charset="0"/>
                <a:cs typeface="Calibri" panose="020F0502020204030204" pitchFamily="34" charset="0"/>
              </a:rPr>
              <a:t> and Ms. Anne Conklin for providing the data that will be used in this project. If you have any questions or suggestions please contact me on the email listed here. If you want more information about the project, please visit my </a:t>
            </a:r>
            <a:r>
              <a:rPr lang="en-US" dirty="0" err="1">
                <a:latin typeface="Calibri" panose="020F0502020204030204" pitchFamily="34" charset="0"/>
                <a:cs typeface="Calibri" panose="020F0502020204030204" pitchFamily="34" charset="0"/>
              </a:rPr>
              <a:t>github</a:t>
            </a:r>
            <a:r>
              <a:rPr lang="en-US" dirty="0">
                <a:latin typeface="Calibri" panose="020F0502020204030204" pitchFamily="34" charset="0"/>
                <a:cs typeface="Calibri" panose="020F0502020204030204" pitchFamily="34" charset="0"/>
              </a:rPr>
              <a:t> account. Thank you for taking your time to watch my capstone pitch presentation.++++++++++++++++++</a:t>
            </a:r>
          </a:p>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167" name="Google Shape;167;g7d5ce0bf59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pic>
        <p:nvPicPr>
          <p:cNvPr id="18" name="Google Shape;18;p7" descr="Sun rising over grassy hills"/>
          <p:cNvPicPr preferRelativeResize="0"/>
          <p:nvPr/>
        </p:nvPicPr>
        <p:blipFill rotWithShape="1">
          <a:blip r:embed="rId2">
            <a:alphaModFix/>
          </a:blip>
          <a:srcRect/>
          <a:stretch/>
        </p:blipFill>
        <p:spPr>
          <a:xfrm>
            <a:off x="1651" y="0"/>
            <a:ext cx="12188699" cy="4799300"/>
          </a:xfrm>
          <a:prstGeom prst="rect">
            <a:avLst/>
          </a:prstGeom>
          <a:noFill/>
          <a:ln>
            <a:noFill/>
          </a:ln>
        </p:spPr>
      </p:pic>
      <p:sp>
        <p:nvSpPr>
          <p:cNvPr id="19" name="Google Shape;19;p7"/>
          <p:cNvSpPr/>
          <p:nvPr/>
        </p:nvSpPr>
        <p:spPr>
          <a:xfrm>
            <a:off x="-2" y="4754880"/>
            <a:ext cx="12192002" cy="210312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20" name="Google Shape;20;p7"/>
          <p:cNvSpPr/>
          <p:nvPr/>
        </p:nvSpPr>
        <p:spPr>
          <a:xfrm>
            <a:off x="-127" y="4724400"/>
            <a:ext cx="12188826" cy="76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1" name="Google Shape;21;p7"/>
          <p:cNvSpPr txBox="1">
            <a:spLocks noGrp="1"/>
          </p:cNvSpPr>
          <p:nvPr>
            <p:ph type="ctrTitle"/>
          </p:nvPr>
        </p:nvSpPr>
        <p:spPr>
          <a:xfrm>
            <a:off x="1523999" y="4800600"/>
            <a:ext cx="9144002" cy="1143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7"/>
          <p:cNvSpPr txBox="1">
            <a:spLocks noGrp="1"/>
          </p:cNvSpPr>
          <p:nvPr>
            <p:ph type="subTitle" idx="1"/>
          </p:nvPr>
        </p:nvSpPr>
        <p:spPr>
          <a:xfrm>
            <a:off x="1522413" y="5943600"/>
            <a:ext cx="9144002" cy="7620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SzPts val="1600"/>
              <a:buNone/>
              <a:defRPr sz="2000" cap="none">
                <a:solidFill>
                  <a:schemeClr val="lt1"/>
                </a:solidFill>
              </a:defRPr>
            </a:lvl1pPr>
            <a:lvl2pPr lvl="1" algn="ctr">
              <a:lnSpc>
                <a:spcPct val="90000"/>
              </a:lnSpc>
              <a:spcBef>
                <a:spcPts val="1000"/>
              </a:spcBef>
              <a:spcAft>
                <a:spcPts val="0"/>
              </a:spcAft>
              <a:buSzPts val="2240"/>
              <a:buNone/>
              <a:defRPr sz="2800"/>
            </a:lvl2pPr>
            <a:lvl3pPr lvl="2" algn="ctr">
              <a:lnSpc>
                <a:spcPct val="90000"/>
              </a:lnSpc>
              <a:spcBef>
                <a:spcPts val="800"/>
              </a:spcBef>
              <a:spcAft>
                <a:spcPts val="0"/>
              </a:spcAft>
              <a:buSzPts val="1920"/>
              <a:buNone/>
              <a:defRPr sz="2400"/>
            </a:lvl3pPr>
            <a:lvl4pPr lvl="3" algn="ctr">
              <a:lnSpc>
                <a:spcPct val="90000"/>
              </a:lnSpc>
              <a:spcBef>
                <a:spcPts val="800"/>
              </a:spcBef>
              <a:spcAft>
                <a:spcPts val="0"/>
              </a:spcAft>
              <a:buSzPts val="1600"/>
              <a:buNone/>
              <a:defRPr sz="2000"/>
            </a:lvl4pPr>
            <a:lvl5pPr lvl="4" algn="ctr">
              <a:lnSpc>
                <a:spcPct val="90000"/>
              </a:lnSpc>
              <a:spcBef>
                <a:spcPts val="800"/>
              </a:spcBef>
              <a:spcAft>
                <a:spcPts val="0"/>
              </a:spcAft>
              <a:buSzPts val="1600"/>
              <a:buNone/>
              <a:defRPr sz="2000"/>
            </a:lvl5pPr>
            <a:lvl6pPr lvl="5" algn="ctr">
              <a:lnSpc>
                <a:spcPct val="90000"/>
              </a:lnSpc>
              <a:spcBef>
                <a:spcPts val="800"/>
              </a:spcBef>
              <a:spcAft>
                <a:spcPts val="0"/>
              </a:spcAft>
              <a:buClr>
                <a:schemeClr val="dk2"/>
              </a:buClr>
              <a:buSzPts val="1600"/>
              <a:buNone/>
              <a:defRPr sz="2000"/>
            </a:lvl6pPr>
            <a:lvl7pPr lvl="6" algn="ctr">
              <a:lnSpc>
                <a:spcPct val="90000"/>
              </a:lnSpc>
              <a:spcBef>
                <a:spcPts val="800"/>
              </a:spcBef>
              <a:spcAft>
                <a:spcPts val="0"/>
              </a:spcAft>
              <a:buClr>
                <a:schemeClr val="dk2"/>
              </a:buClr>
              <a:buSzPts val="1600"/>
              <a:buNone/>
              <a:defRPr sz="2000"/>
            </a:lvl7pPr>
            <a:lvl8pPr lvl="7" algn="ctr">
              <a:lnSpc>
                <a:spcPct val="90000"/>
              </a:lnSpc>
              <a:spcBef>
                <a:spcPts val="800"/>
              </a:spcBef>
              <a:spcAft>
                <a:spcPts val="0"/>
              </a:spcAft>
              <a:buClr>
                <a:schemeClr val="dk2"/>
              </a:buClr>
              <a:buSzPts val="1600"/>
              <a:buNone/>
              <a:defRPr sz="2000"/>
            </a:lvl8pPr>
            <a:lvl9pPr lvl="8" algn="ctr">
              <a:lnSpc>
                <a:spcPct val="90000"/>
              </a:lnSpc>
              <a:spcBef>
                <a:spcPts val="800"/>
              </a:spcBef>
              <a:spcAft>
                <a:spcPts val="0"/>
              </a:spcAft>
              <a:buClr>
                <a:schemeClr val="dk2"/>
              </a:buClr>
              <a:buSzPts val="1600"/>
              <a:buNone/>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8"/>
          <p:cNvSpPr txBox="1">
            <a:spLocks noGrp="1"/>
          </p:cNvSpPr>
          <p:nvPr>
            <p:ph type="body" idx="1"/>
          </p:nvPr>
        </p:nvSpPr>
        <p:spPr>
          <a:xfrm rot="5400000">
            <a:off x="4032186" y="-789114"/>
            <a:ext cx="4127627" cy="950976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20039" algn="l">
              <a:lnSpc>
                <a:spcPct val="90000"/>
              </a:lnSpc>
              <a:spcBef>
                <a:spcPts val="800"/>
              </a:spcBef>
              <a:spcAft>
                <a:spcPts val="0"/>
              </a:spcAft>
              <a:buSzPts val="1440"/>
              <a:buChar char="▪"/>
              <a:defRPr/>
            </a:lvl5pPr>
            <a:lvl6pPr marL="2743200" lvl="5" indent="-320039" algn="l">
              <a:lnSpc>
                <a:spcPct val="90000"/>
              </a:lnSpc>
              <a:spcBef>
                <a:spcPts val="800"/>
              </a:spcBef>
              <a:spcAft>
                <a:spcPts val="0"/>
              </a:spcAft>
              <a:buClr>
                <a:schemeClr val="dk2"/>
              </a:buClr>
              <a:buSzPts val="1440"/>
              <a:buChar char="▪"/>
              <a:defRPr/>
            </a:lvl6pPr>
            <a:lvl7pPr marL="3200400" lvl="6" indent="-320039" algn="l">
              <a:lnSpc>
                <a:spcPct val="90000"/>
              </a:lnSpc>
              <a:spcBef>
                <a:spcPts val="800"/>
              </a:spcBef>
              <a:spcAft>
                <a:spcPts val="0"/>
              </a:spcAft>
              <a:buClr>
                <a:schemeClr val="dk2"/>
              </a:buClr>
              <a:buSzPts val="1440"/>
              <a:buChar char="▪"/>
              <a:defRPr/>
            </a:lvl7pPr>
            <a:lvl8pPr marL="3657600" lvl="7" indent="-320040" algn="l">
              <a:lnSpc>
                <a:spcPct val="90000"/>
              </a:lnSpc>
              <a:spcBef>
                <a:spcPts val="800"/>
              </a:spcBef>
              <a:spcAft>
                <a:spcPts val="0"/>
              </a:spcAft>
              <a:buClr>
                <a:schemeClr val="dk2"/>
              </a:buClr>
              <a:buSzPts val="1440"/>
              <a:buChar char="▪"/>
              <a:defRPr/>
            </a:lvl8pPr>
            <a:lvl9pPr marL="4114800" lvl="8" indent="-320040" algn="l">
              <a:lnSpc>
                <a:spcPct val="90000"/>
              </a:lnSpc>
              <a:spcBef>
                <a:spcPts val="800"/>
              </a:spcBef>
              <a:spcAft>
                <a:spcPts val="0"/>
              </a:spcAft>
              <a:buClr>
                <a:schemeClr val="dk2"/>
              </a:buClr>
              <a:buSzPts val="1440"/>
              <a:buChar char="▪"/>
              <a:defRPr/>
            </a:lvl9pPr>
          </a:lstStyle>
          <a:p>
            <a:endParaRPr/>
          </a:p>
        </p:txBody>
      </p:sp>
      <p:sp>
        <p:nvSpPr>
          <p:cNvPr id="94" name="Google Shape;94;p18"/>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8"/>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rot="5400000">
            <a:off x="7090569" y="1908969"/>
            <a:ext cx="5897562"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9"/>
          <p:cNvSpPr txBox="1">
            <a:spLocks noGrp="1"/>
          </p:cNvSpPr>
          <p:nvPr>
            <p:ph type="body" idx="1"/>
          </p:nvPr>
        </p:nvSpPr>
        <p:spPr>
          <a:xfrm rot="5400000">
            <a:off x="1756569" y="-643731"/>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20039" algn="l">
              <a:lnSpc>
                <a:spcPct val="90000"/>
              </a:lnSpc>
              <a:spcBef>
                <a:spcPts val="800"/>
              </a:spcBef>
              <a:spcAft>
                <a:spcPts val="0"/>
              </a:spcAft>
              <a:buSzPts val="1440"/>
              <a:buChar char="▪"/>
              <a:defRPr/>
            </a:lvl5pPr>
            <a:lvl6pPr marL="2743200" lvl="5" indent="-320039" algn="l">
              <a:lnSpc>
                <a:spcPct val="90000"/>
              </a:lnSpc>
              <a:spcBef>
                <a:spcPts val="800"/>
              </a:spcBef>
              <a:spcAft>
                <a:spcPts val="0"/>
              </a:spcAft>
              <a:buClr>
                <a:schemeClr val="dk2"/>
              </a:buClr>
              <a:buSzPts val="1440"/>
              <a:buChar char="▪"/>
              <a:defRPr/>
            </a:lvl6pPr>
            <a:lvl7pPr marL="3200400" lvl="6" indent="-320039" algn="l">
              <a:lnSpc>
                <a:spcPct val="90000"/>
              </a:lnSpc>
              <a:spcBef>
                <a:spcPts val="800"/>
              </a:spcBef>
              <a:spcAft>
                <a:spcPts val="0"/>
              </a:spcAft>
              <a:buClr>
                <a:schemeClr val="dk2"/>
              </a:buClr>
              <a:buSzPts val="1440"/>
              <a:buChar char="▪"/>
              <a:defRPr/>
            </a:lvl7pPr>
            <a:lvl8pPr marL="3657600" lvl="7" indent="-320040" algn="l">
              <a:lnSpc>
                <a:spcPct val="90000"/>
              </a:lnSpc>
              <a:spcBef>
                <a:spcPts val="800"/>
              </a:spcBef>
              <a:spcAft>
                <a:spcPts val="0"/>
              </a:spcAft>
              <a:buClr>
                <a:schemeClr val="dk2"/>
              </a:buClr>
              <a:buSzPts val="1440"/>
              <a:buChar char="▪"/>
              <a:defRPr/>
            </a:lvl8pPr>
            <a:lvl9pPr marL="4114800" lvl="8" indent="-320040" algn="l">
              <a:lnSpc>
                <a:spcPct val="90000"/>
              </a:lnSpc>
              <a:spcBef>
                <a:spcPts val="800"/>
              </a:spcBef>
              <a:spcAft>
                <a:spcPts val="0"/>
              </a:spcAft>
              <a:buClr>
                <a:schemeClr val="dk2"/>
              </a:buClr>
              <a:buSzPts val="1440"/>
              <a:buChar char="▪"/>
              <a:defRPr/>
            </a:lvl9pPr>
          </a:lstStyle>
          <a:p>
            <a:endParaRPr/>
          </a:p>
        </p:txBody>
      </p:sp>
      <p:sp>
        <p:nvSpPr>
          <p:cNvPr id="100" name="Google Shape;100;p19"/>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9"/>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0"/>
          <p:cNvSpPr txBox="1">
            <a:spLocks noGrp="1"/>
          </p:cNvSpPr>
          <p:nvPr>
            <p:ph type="body" idx="1"/>
          </p:nvPr>
        </p:nvSpPr>
        <p:spPr>
          <a:xfrm>
            <a:off x="1341120" y="1901952"/>
            <a:ext cx="9509760" cy="4127627"/>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20039" algn="l">
              <a:lnSpc>
                <a:spcPct val="90000"/>
              </a:lnSpc>
              <a:spcBef>
                <a:spcPts val="800"/>
              </a:spcBef>
              <a:spcAft>
                <a:spcPts val="0"/>
              </a:spcAft>
              <a:buSzPts val="1440"/>
              <a:buChar char="▪"/>
              <a:defRPr/>
            </a:lvl5pPr>
            <a:lvl6pPr marL="2743200" lvl="5" indent="-299720" algn="l">
              <a:lnSpc>
                <a:spcPct val="90000"/>
              </a:lnSpc>
              <a:spcBef>
                <a:spcPts val="800"/>
              </a:spcBef>
              <a:spcAft>
                <a:spcPts val="0"/>
              </a:spcAft>
              <a:buClr>
                <a:schemeClr val="dk2"/>
              </a:buClr>
              <a:buSzPts val="1120"/>
              <a:buChar char="▪"/>
              <a:defRPr/>
            </a:lvl6pPr>
            <a:lvl7pPr marL="3200400" lvl="6" indent="-320039" algn="l">
              <a:lnSpc>
                <a:spcPct val="90000"/>
              </a:lnSpc>
              <a:spcBef>
                <a:spcPts val="800"/>
              </a:spcBef>
              <a:spcAft>
                <a:spcPts val="0"/>
              </a:spcAft>
              <a:buClr>
                <a:schemeClr val="dk2"/>
              </a:buClr>
              <a:buSzPts val="1440"/>
              <a:buChar char="▪"/>
              <a:defRPr/>
            </a:lvl7pPr>
            <a:lvl8pPr marL="3657600" lvl="7" indent="-320040" algn="l">
              <a:lnSpc>
                <a:spcPct val="90000"/>
              </a:lnSpc>
              <a:spcBef>
                <a:spcPts val="800"/>
              </a:spcBef>
              <a:spcAft>
                <a:spcPts val="0"/>
              </a:spcAft>
              <a:buClr>
                <a:schemeClr val="dk2"/>
              </a:buClr>
              <a:buSzPts val="1440"/>
              <a:buChar char="▪"/>
              <a:defRPr/>
            </a:lvl8pPr>
            <a:lvl9pPr marL="4114800" lvl="8" indent="-320040" algn="l">
              <a:lnSpc>
                <a:spcPct val="90000"/>
              </a:lnSpc>
              <a:spcBef>
                <a:spcPts val="800"/>
              </a:spcBef>
              <a:spcAft>
                <a:spcPts val="0"/>
              </a:spcAft>
              <a:buClr>
                <a:schemeClr val="dk2"/>
              </a:buClr>
              <a:buSzPts val="1440"/>
              <a:buChar char="▪"/>
              <a:defRPr/>
            </a:lvl9pPr>
          </a:lstStyle>
          <a:p>
            <a:endParaRPr/>
          </a:p>
        </p:txBody>
      </p:sp>
      <p:sp>
        <p:nvSpPr>
          <p:cNvPr id="42" name="Google Shape;42;p10"/>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FFFFFF"/>
            </a:gs>
            <a:gs pos="72000">
              <a:schemeClr val="lt2"/>
            </a:gs>
            <a:gs pos="100000">
              <a:srgbClr val="CCD2D2"/>
            </a:gs>
          </a:gsLst>
          <a:lin ang="5400000" scaled="0"/>
        </a:gradFill>
        <a:effectLst/>
      </p:bgPr>
    </p:bg>
    <p:spTree>
      <p:nvGrpSpPr>
        <p:cNvPr id="1" name="Shape 45"/>
        <p:cNvGrpSpPr/>
        <p:nvPr/>
      </p:nvGrpSpPr>
      <p:grpSpPr>
        <a:xfrm>
          <a:off x="0" y="0"/>
          <a:ext cx="0" cy="0"/>
          <a:chOff x="0" y="0"/>
          <a:chExt cx="0" cy="0"/>
        </a:xfrm>
      </p:grpSpPr>
      <p:sp>
        <p:nvSpPr>
          <p:cNvPr id="46" name="Google Shape;46;p11"/>
          <p:cNvSpPr/>
          <p:nvPr/>
        </p:nvSpPr>
        <p:spPr>
          <a:xfrm>
            <a:off x="0" y="0"/>
            <a:ext cx="12188826" cy="45720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47" name="Google Shape;47;p11"/>
          <p:cNvSpPr/>
          <p:nvPr/>
        </p:nvSpPr>
        <p:spPr>
          <a:xfrm>
            <a:off x="-1" y="411480"/>
            <a:ext cx="12188826" cy="457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48" name="Google Shape;48;p11"/>
          <p:cNvSpPr txBox="1">
            <a:spLocks noGrp="1"/>
          </p:cNvSpPr>
          <p:nvPr>
            <p:ph type="title"/>
          </p:nvPr>
        </p:nvSpPr>
        <p:spPr>
          <a:xfrm>
            <a:off x="1524000" y="1143000"/>
            <a:ext cx="9144000" cy="2667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C243C"/>
              </a:buClr>
              <a:buSzPts val="5200"/>
              <a:buNone/>
              <a:defRPr sz="5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1524000" y="3810000"/>
            <a:ext cx="9144000" cy="11430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0"/>
              </a:spcBef>
              <a:spcAft>
                <a:spcPts val="0"/>
              </a:spcAft>
              <a:buSzPts val="1920"/>
              <a:buNone/>
              <a:defRPr sz="2400" cap="none">
                <a:solidFill>
                  <a:schemeClr val="dk2"/>
                </a:solidFill>
              </a:defRPr>
            </a:lvl1pPr>
            <a:lvl2pPr marL="914400" lvl="1" indent="-228600" algn="l">
              <a:lnSpc>
                <a:spcPct val="90000"/>
              </a:lnSpc>
              <a:spcBef>
                <a:spcPts val="1000"/>
              </a:spcBef>
              <a:spcAft>
                <a:spcPts val="0"/>
              </a:spcAft>
              <a:buSzPts val="1440"/>
              <a:buNone/>
              <a:defRPr sz="1800">
                <a:solidFill>
                  <a:srgbClr val="909090"/>
                </a:solidFill>
              </a:defRPr>
            </a:lvl2pPr>
            <a:lvl3pPr marL="1371600" lvl="2" indent="-228600" algn="l">
              <a:lnSpc>
                <a:spcPct val="90000"/>
              </a:lnSpc>
              <a:spcBef>
                <a:spcPts val="800"/>
              </a:spcBef>
              <a:spcAft>
                <a:spcPts val="0"/>
              </a:spcAft>
              <a:buSzPts val="1280"/>
              <a:buNone/>
              <a:defRPr sz="1600">
                <a:solidFill>
                  <a:srgbClr val="909090"/>
                </a:solidFill>
              </a:defRPr>
            </a:lvl3pPr>
            <a:lvl4pPr marL="1828800" lvl="3" indent="-228600" algn="l">
              <a:lnSpc>
                <a:spcPct val="90000"/>
              </a:lnSpc>
              <a:spcBef>
                <a:spcPts val="800"/>
              </a:spcBef>
              <a:spcAft>
                <a:spcPts val="0"/>
              </a:spcAft>
              <a:buSzPts val="1120"/>
              <a:buNone/>
              <a:defRPr sz="1400">
                <a:solidFill>
                  <a:srgbClr val="909090"/>
                </a:solidFill>
              </a:defRPr>
            </a:lvl4pPr>
            <a:lvl5pPr marL="2286000" lvl="4" indent="-228600" algn="l">
              <a:lnSpc>
                <a:spcPct val="90000"/>
              </a:lnSpc>
              <a:spcBef>
                <a:spcPts val="800"/>
              </a:spcBef>
              <a:spcAft>
                <a:spcPts val="0"/>
              </a:spcAft>
              <a:buSzPts val="1120"/>
              <a:buNone/>
              <a:defRPr sz="1400">
                <a:solidFill>
                  <a:srgbClr val="909090"/>
                </a:solidFill>
              </a:defRPr>
            </a:lvl5pPr>
            <a:lvl6pPr marL="2743200" lvl="5" indent="-228600" algn="l">
              <a:lnSpc>
                <a:spcPct val="90000"/>
              </a:lnSpc>
              <a:spcBef>
                <a:spcPts val="800"/>
              </a:spcBef>
              <a:spcAft>
                <a:spcPts val="0"/>
              </a:spcAft>
              <a:buClr>
                <a:srgbClr val="909090"/>
              </a:buClr>
              <a:buSzPts val="1120"/>
              <a:buNone/>
              <a:defRPr sz="1400">
                <a:solidFill>
                  <a:srgbClr val="909090"/>
                </a:solidFill>
              </a:defRPr>
            </a:lvl6pPr>
            <a:lvl7pPr marL="3200400" lvl="6" indent="-228600" algn="l">
              <a:lnSpc>
                <a:spcPct val="90000"/>
              </a:lnSpc>
              <a:spcBef>
                <a:spcPts val="800"/>
              </a:spcBef>
              <a:spcAft>
                <a:spcPts val="0"/>
              </a:spcAft>
              <a:buClr>
                <a:srgbClr val="909090"/>
              </a:buClr>
              <a:buSzPts val="1120"/>
              <a:buNone/>
              <a:defRPr sz="1400">
                <a:solidFill>
                  <a:srgbClr val="909090"/>
                </a:solidFill>
              </a:defRPr>
            </a:lvl7pPr>
            <a:lvl8pPr marL="3657600" lvl="7" indent="-228600" algn="l">
              <a:lnSpc>
                <a:spcPct val="90000"/>
              </a:lnSpc>
              <a:spcBef>
                <a:spcPts val="800"/>
              </a:spcBef>
              <a:spcAft>
                <a:spcPts val="0"/>
              </a:spcAft>
              <a:buClr>
                <a:srgbClr val="909090"/>
              </a:buClr>
              <a:buSzPts val="1120"/>
              <a:buNone/>
              <a:defRPr sz="1400">
                <a:solidFill>
                  <a:srgbClr val="909090"/>
                </a:solidFill>
              </a:defRPr>
            </a:lvl8pPr>
            <a:lvl9pPr marL="4114800" lvl="8" indent="-228600" algn="l">
              <a:lnSpc>
                <a:spcPct val="90000"/>
              </a:lnSpc>
              <a:spcBef>
                <a:spcPts val="800"/>
              </a:spcBef>
              <a:spcAft>
                <a:spcPts val="0"/>
              </a:spcAft>
              <a:buClr>
                <a:srgbClr val="909090"/>
              </a:buClr>
              <a:buSzPts val="1120"/>
              <a:buNone/>
              <a:defRPr sz="1400">
                <a:solidFill>
                  <a:srgbClr val="909090"/>
                </a:solidFill>
              </a:defRPr>
            </a:lvl9pPr>
          </a:lstStyle>
          <a:p>
            <a:endParaRPr/>
          </a:p>
        </p:txBody>
      </p:sp>
      <p:sp>
        <p:nvSpPr>
          <p:cNvPr id="50" name="Google Shape;50;p11"/>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Alternate Section Header">
  <p:cSld name="Alternate Section Header">
    <p:bg>
      <p:bgPr>
        <a:gradFill>
          <a:gsLst>
            <a:gs pos="0">
              <a:schemeClr val="dk2"/>
            </a:gs>
            <a:gs pos="32000">
              <a:schemeClr val="dk2"/>
            </a:gs>
            <a:gs pos="100000">
              <a:srgbClr val="1C243C"/>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4000" y="1143000"/>
            <a:ext cx="9144000" cy="2667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5200"/>
              <a:buNone/>
              <a:defRPr sz="52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1522413" y="3810000"/>
            <a:ext cx="9144000" cy="11430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0"/>
              </a:spcBef>
              <a:spcAft>
                <a:spcPts val="0"/>
              </a:spcAft>
              <a:buSzPts val="1920"/>
              <a:buNone/>
              <a:defRPr sz="2400" cap="none">
                <a:solidFill>
                  <a:schemeClr val="lt1"/>
                </a:solidFill>
              </a:defRPr>
            </a:lvl1pPr>
            <a:lvl2pPr marL="914400" lvl="1" indent="-228600" algn="l">
              <a:lnSpc>
                <a:spcPct val="90000"/>
              </a:lnSpc>
              <a:spcBef>
                <a:spcPts val="1000"/>
              </a:spcBef>
              <a:spcAft>
                <a:spcPts val="0"/>
              </a:spcAft>
              <a:buSzPts val="1440"/>
              <a:buNone/>
              <a:defRPr sz="1800">
                <a:solidFill>
                  <a:schemeClr val="lt1"/>
                </a:solidFill>
              </a:defRPr>
            </a:lvl2pPr>
            <a:lvl3pPr marL="1371600" lvl="2" indent="-228600" algn="l">
              <a:lnSpc>
                <a:spcPct val="90000"/>
              </a:lnSpc>
              <a:spcBef>
                <a:spcPts val="800"/>
              </a:spcBef>
              <a:spcAft>
                <a:spcPts val="0"/>
              </a:spcAft>
              <a:buSzPts val="1280"/>
              <a:buNone/>
              <a:defRPr sz="1600">
                <a:solidFill>
                  <a:schemeClr val="lt1"/>
                </a:solidFill>
              </a:defRPr>
            </a:lvl3pPr>
            <a:lvl4pPr marL="1828800" lvl="3" indent="-228600" algn="l">
              <a:lnSpc>
                <a:spcPct val="90000"/>
              </a:lnSpc>
              <a:spcBef>
                <a:spcPts val="800"/>
              </a:spcBef>
              <a:spcAft>
                <a:spcPts val="0"/>
              </a:spcAft>
              <a:buSzPts val="1120"/>
              <a:buNone/>
              <a:defRPr sz="1400">
                <a:solidFill>
                  <a:schemeClr val="lt1"/>
                </a:solidFill>
              </a:defRPr>
            </a:lvl4pPr>
            <a:lvl5pPr marL="2286000" lvl="4" indent="-228600" algn="l">
              <a:lnSpc>
                <a:spcPct val="90000"/>
              </a:lnSpc>
              <a:spcBef>
                <a:spcPts val="800"/>
              </a:spcBef>
              <a:spcAft>
                <a:spcPts val="0"/>
              </a:spcAft>
              <a:buSzPts val="1120"/>
              <a:buNone/>
              <a:defRPr sz="1400">
                <a:solidFill>
                  <a:schemeClr val="lt1"/>
                </a:solidFill>
              </a:defRPr>
            </a:lvl5pPr>
            <a:lvl6pPr marL="2743200" lvl="5" indent="-228600" algn="l">
              <a:lnSpc>
                <a:spcPct val="90000"/>
              </a:lnSpc>
              <a:spcBef>
                <a:spcPts val="800"/>
              </a:spcBef>
              <a:spcAft>
                <a:spcPts val="0"/>
              </a:spcAft>
              <a:buClr>
                <a:schemeClr val="lt1"/>
              </a:buClr>
              <a:buSzPts val="1120"/>
              <a:buNone/>
              <a:defRPr sz="1400">
                <a:solidFill>
                  <a:schemeClr val="lt1"/>
                </a:solidFill>
              </a:defRPr>
            </a:lvl6pPr>
            <a:lvl7pPr marL="3200400" lvl="6" indent="-228600" algn="l">
              <a:lnSpc>
                <a:spcPct val="90000"/>
              </a:lnSpc>
              <a:spcBef>
                <a:spcPts val="800"/>
              </a:spcBef>
              <a:spcAft>
                <a:spcPts val="0"/>
              </a:spcAft>
              <a:buClr>
                <a:schemeClr val="lt1"/>
              </a:buClr>
              <a:buSzPts val="1120"/>
              <a:buNone/>
              <a:defRPr sz="1400">
                <a:solidFill>
                  <a:schemeClr val="lt1"/>
                </a:solidFill>
              </a:defRPr>
            </a:lvl7pPr>
            <a:lvl8pPr marL="3657600" lvl="7" indent="-228600" algn="l">
              <a:lnSpc>
                <a:spcPct val="90000"/>
              </a:lnSpc>
              <a:spcBef>
                <a:spcPts val="800"/>
              </a:spcBef>
              <a:spcAft>
                <a:spcPts val="0"/>
              </a:spcAft>
              <a:buClr>
                <a:schemeClr val="lt1"/>
              </a:buClr>
              <a:buSzPts val="1120"/>
              <a:buNone/>
              <a:defRPr sz="1400">
                <a:solidFill>
                  <a:schemeClr val="lt1"/>
                </a:solidFill>
              </a:defRPr>
            </a:lvl8pPr>
            <a:lvl9pPr marL="4114800" lvl="8" indent="-228600" algn="l">
              <a:lnSpc>
                <a:spcPct val="90000"/>
              </a:lnSpc>
              <a:spcBef>
                <a:spcPts val="800"/>
              </a:spcBef>
              <a:spcAft>
                <a:spcPts val="0"/>
              </a:spcAft>
              <a:buClr>
                <a:schemeClr val="lt1"/>
              </a:buClr>
              <a:buSzPts val="1120"/>
              <a:buNone/>
              <a:defRPr sz="1400">
                <a:solidFill>
                  <a:schemeClr val="lt1"/>
                </a:solidFill>
              </a:defRPr>
            </a:lvl9pPr>
          </a:lstStyle>
          <a:p>
            <a:endParaRPr/>
          </a:p>
        </p:txBody>
      </p:sp>
      <p:sp>
        <p:nvSpPr>
          <p:cNvPr id="56" name="Google Shape;56;p12"/>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lt2"/>
                </a:solidFill>
                <a:latin typeface="Corbel"/>
                <a:ea typeface="Corbel"/>
                <a:cs typeface="Corbel"/>
                <a:sym typeface="Corbel"/>
              </a:defRPr>
            </a:lvl1pPr>
            <a:lvl2pPr marL="0" lvl="1" indent="0" algn="r">
              <a:spcBef>
                <a:spcPts val="0"/>
              </a:spcBef>
              <a:buNone/>
              <a:defRPr sz="1100">
                <a:solidFill>
                  <a:schemeClr val="lt2"/>
                </a:solidFill>
                <a:latin typeface="Corbel"/>
                <a:ea typeface="Corbel"/>
                <a:cs typeface="Corbel"/>
                <a:sym typeface="Corbel"/>
              </a:defRPr>
            </a:lvl2pPr>
            <a:lvl3pPr marL="0" lvl="2" indent="0" algn="r">
              <a:spcBef>
                <a:spcPts val="0"/>
              </a:spcBef>
              <a:buNone/>
              <a:defRPr sz="1100">
                <a:solidFill>
                  <a:schemeClr val="lt2"/>
                </a:solidFill>
                <a:latin typeface="Corbel"/>
                <a:ea typeface="Corbel"/>
                <a:cs typeface="Corbel"/>
                <a:sym typeface="Corbel"/>
              </a:defRPr>
            </a:lvl3pPr>
            <a:lvl4pPr marL="0" lvl="3" indent="0" algn="r">
              <a:spcBef>
                <a:spcPts val="0"/>
              </a:spcBef>
              <a:buNone/>
              <a:defRPr sz="1100">
                <a:solidFill>
                  <a:schemeClr val="lt2"/>
                </a:solidFill>
                <a:latin typeface="Corbel"/>
                <a:ea typeface="Corbel"/>
                <a:cs typeface="Corbel"/>
                <a:sym typeface="Corbel"/>
              </a:defRPr>
            </a:lvl4pPr>
            <a:lvl5pPr marL="0" lvl="4" indent="0" algn="r">
              <a:spcBef>
                <a:spcPts val="0"/>
              </a:spcBef>
              <a:buNone/>
              <a:defRPr sz="1100">
                <a:solidFill>
                  <a:schemeClr val="lt2"/>
                </a:solidFill>
                <a:latin typeface="Corbel"/>
                <a:ea typeface="Corbel"/>
                <a:cs typeface="Corbel"/>
                <a:sym typeface="Corbel"/>
              </a:defRPr>
            </a:lvl5pPr>
            <a:lvl6pPr marL="0" lvl="5" indent="0" algn="r">
              <a:spcBef>
                <a:spcPts val="0"/>
              </a:spcBef>
              <a:buNone/>
              <a:defRPr sz="1100">
                <a:solidFill>
                  <a:schemeClr val="lt2"/>
                </a:solidFill>
                <a:latin typeface="Corbel"/>
                <a:ea typeface="Corbel"/>
                <a:cs typeface="Corbel"/>
                <a:sym typeface="Corbel"/>
              </a:defRPr>
            </a:lvl6pPr>
            <a:lvl7pPr marL="0" lvl="6" indent="0" algn="r">
              <a:spcBef>
                <a:spcPts val="0"/>
              </a:spcBef>
              <a:buNone/>
              <a:defRPr sz="1100">
                <a:solidFill>
                  <a:schemeClr val="lt2"/>
                </a:solidFill>
                <a:latin typeface="Corbel"/>
                <a:ea typeface="Corbel"/>
                <a:cs typeface="Corbel"/>
                <a:sym typeface="Corbel"/>
              </a:defRPr>
            </a:lvl7pPr>
            <a:lvl8pPr marL="0" lvl="7" indent="0" algn="r">
              <a:spcBef>
                <a:spcPts val="0"/>
              </a:spcBef>
              <a:buNone/>
              <a:defRPr sz="1100">
                <a:solidFill>
                  <a:schemeClr val="lt2"/>
                </a:solidFill>
                <a:latin typeface="Corbel"/>
                <a:ea typeface="Corbel"/>
                <a:cs typeface="Corbel"/>
                <a:sym typeface="Corbel"/>
              </a:defRPr>
            </a:lvl8pPr>
            <a:lvl9pPr marL="0" lvl="8" indent="0" algn="r">
              <a:spcBef>
                <a:spcPts val="0"/>
              </a:spcBef>
              <a:buNone/>
              <a:defRPr sz="1100">
                <a:solidFill>
                  <a:schemeClr val="lt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1341120" y="1901952"/>
            <a:ext cx="4572000" cy="412394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62" name="Google Shape;62;p13"/>
          <p:cNvSpPr txBox="1">
            <a:spLocks noGrp="1"/>
          </p:cNvSpPr>
          <p:nvPr>
            <p:ph type="body" idx="2"/>
          </p:nvPr>
        </p:nvSpPr>
        <p:spPr>
          <a:xfrm>
            <a:off x="6278880" y="1901952"/>
            <a:ext cx="4572000" cy="412394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63" name="Google Shape;63;p13"/>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1341120" y="466344"/>
            <a:ext cx="9509760" cy="1234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txBox="1">
            <a:spLocks noGrp="1"/>
          </p:cNvSpPr>
          <p:nvPr>
            <p:ph type="body" idx="1"/>
          </p:nvPr>
        </p:nvSpPr>
        <p:spPr>
          <a:xfrm>
            <a:off x="1341120" y="1837464"/>
            <a:ext cx="4572000" cy="766588"/>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760"/>
              <a:buNone/>
              <a:defRPr sz="2200" b="0" cap="none"/>
            </a:lvl1pPr>
            <a:lvl2pPr marL="914400" lvl="1" indent="-228600" algn="l">
              <a:lnSpc>
                <a:spcPct val="90000"/>
              </a:lnSpc>
              <a:spcBef>
                <a:spcPts val="1000"/>
              </a:spcBef>
              <a:spcAft>
                <a:spcPts val="0"/>
              </a:spcAft>
              <a:buSzPts val="1600"/>
              <a:buNone/>
              <a:defRPr sz="2000" b="1"/>
            </a:lvl2pPr>
            <a:lvl3pPr marL="1371600" lvl="2" indent="-228600" algn="l">
              <a:lnSpc>
                <a:spcPct val="90000"/>
              </a:lnSpc>
              <a:spcBef>
                <a:spcPts val="800"/>
              </a:spcBef>
              <a:spcAft>
                <a:spcPts val="0"/>
              </a:spcAft>
              <a:buSzPts val="1440"/>
              <a:buNone/>
              <a:defRPr sz="1800" b="1"/>
            </a:lvl3pPr>
            <a:lvl4pPr marL="1828800" lvl="3" indent="-228600" algn="l">
              <a:lnSpc>
                <a:spcPct val="90000"/>
              </a:lnSpc>
              <a:spcBef>
                <a:spcPts val="800"/>
              </a:spcBef>
              <a:spcAft>
                <a:spcPts val="0"/>
              </a:spcAft>
              <a:buSzPts val="1280"/>
              <a:buNone/>
              <a:defRPr sz="1600" b="1"/>
            </a:lvl4pPr>
            <a:lvl5pPr marL="2286000" lvl="4" indent="-228600" algn="l">
              <a:lnSpc>
                <a:spcPct val="90000"/>
              </a:lnSpc>
              <a:spcBef>
                <a:spcPts val="800"/>
              </a:spcBef>
              <a:spcAft>
                <a:spcPts val="0"/>
              </a:spcAft>
              <a:buSzPts val="1280"/>
              <a:buNone/>
              <a:defRPr sz="1600" b="1"/>
            </a:lvl5pPr>
            <a:lvl6pPr marL="2743200" lvl="5" indent="-228600" algn="l">
              <a:lnSpc>
                <a:spcPct val="90000"/>
              </a:lnSpc>
              <a:spcBef>
                <a:spcPts val="800"/>
              </a:spcBef>
              <a:spcAft>
                <a:spcPts val="0"/>
              </a:spcAft>
              <a:buClr>
                <a:schemeClr val="dk2"/>
              </a:buClr>
              <a:buSzPts val="1280"/>
              <a:buNone/>
              <a:defRPr sz="1600" b="1"/>
            </a:lvl6pPr>
            <a:lvl7pPr marL="3200400" lvl="6" indent="-228600" algn="l">
              <a:lnSpc>
                <a:spcPct val="90000"/>
              </a:lnSpc>
              <a:spcBef>
                <a:spcPts val="800"/>
              </a:spcBef>
              <a:spcAft>
                <a:spcPts val="0"/>
              </a:spcAft>
              <a:buClr>
                <a:schemeClr val="dk2"/>
              </a:buClr>
              <a:buSzPts val="1280"/>
              <a:buNone/>
              <a:defRPr sz="1600" b="1"/>
            </a:lvl7pPr>
            <a:lvl8pPr marL="3657600" lvl="7" indent="-228600" algn="l">
              <a:lnSpc>
                <a:spcPct val="90000"/>
              </a:lnSpc>
              <a:spcBef>
                <a:spcPts val="800"/>
              </a:spcBef>
              <a:spcAft>
                <a:spcPts val="0"/>
              </a:spcAft>
              <a:buClr>
                <a:schemeClr val="dk2"/>
              </a:buClr>
              <a:buSzPts val="1280"/>
              <a:buNone/>
              <a:defRPr sz="1600" b="1"/>
            </a:lvl8pPr>
            <a:lvl9pPr marL="4114800" lvl="8" indent="-228600" algn="l">
              <a:lnSpc>
                <a:spcPct val="90000"/>
              </a:lnSpc>
              <a:spcBef>
                <a:spcPts val="800"/>
              </a:spcBef>
              <a:spcAft>
                <a:spcPts val="0"/>
              </a:spcAft>
              <a:buClr>
                <a:schemeClr val="dk2"/>
              </a:buClr>
              <a:buSzPts val="1280"/>
              <a:buNone/>
              <a:defRPr sz="1600" b="1"/>
            </a:lvl9pPr>
          </a:lstStyle>
          <a:p>
            <a:endParaRPr/>
          </a:p>
        </p:txBody>
      </p:sp>
      <p:sp>
        <p:nvSpPr>
          <p:cNvPr id="69" name="Google Shape;69;p14"/>
          <p:cNvSpPr txBox="1">
            <a:spLocks noGrp="1"/>
          </p:cNvSpPr>
          <p:nvPr>
            <p:ph type="body" idx="2"/>
          </p:nvPr>
        </p:nvSpPr>
        <p:spPr>
          <a:xfrm>
            <a:off x="1341120" y="2740732"/>
            <a:ext cx="4572000" cy="3288847"/>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sz="1800"/>
            </a:lvl1pPr>
            <a:lvl2pPr marL="914400" lvl="1" indent="-309880" algn="l">
              <a:lnSpc>
                <a:spcPct val="90000"/>
              </a:lnSpc>
              <a:spcBef>
                <a:spcPts val="1000"/>
              </a:spcBef>
              <a:spcAft>
                <a:spcPts val="0"/>
              </a:spcAft>
              <a:buSzPts val="1280"/>
              <a:buChar char="▪"/>
              <a:defRPr sz="1600"/>
            </a:lvl2pPr>
            <a:lvl3pPr marL="1371600" lvl="2" indent="-299719" algn="l">
              <a:lnSpc>
                <a:spcPct val="90000"/>
              </a:lnSpc>
              <a:spcBef>
                <a:spcPts val="800"/>
              </a:spcBef>
              <a:spcAft>
                <a:spcPts val="0"/>
              </a:spcAft>
              <a:buSzPts val="1120"/>
              <a:buChar char="▪"/>
              <a:defRPr sz="1400"/>
            </a:lvl3pPr>
            <a:lvl4pPr marL="1828800" lvl="3" indent="-289560" algn="l">
              <a:lnSpc>
                <a:spcPct val="90000"/>
              </a:lnSpc>
              <a:spcBef>
                <a:spcPts val="800"/>
              </a:spcBef>
              <a:spcAft>
                <a:spcPts val="0"/>
              </a:spcAft>
              <a:buSzPts val="960"/>
              <a:buChar char="▪"/>
              <a:defRPr sz="1200"/>
            </a:lvl4pPr>
            <a:lvl5pPr marL="2286000" lvl="4" indent="-289560" algn="l">
              <a:lnSpc>
                <a:spcPct val="90000"/>
              </a:lnSpc>
              <a:spcBef>
                <a:spcPts val="800"/>
              </a:spcBef>
              <a:spcAft>
                <a:spcPts val="0"/>
              </a:spcAft>
              <a:buSzPts val="960"/>
              <a:buChar char="▪"/>
              <a:defRPr sz="1200"/>
            </a:lvl5pPr>
            <a:lvl6pPr marL="2743200" lvl="5" indent="-289560" algn="l">
              <a:lnSpc>
                <a:spcPct val="90000"/>
              </a:lnSpc>
              <a:spcBef>
                <a:spcPts val="800"/>
              </a:spcBef>
              <a:spcAft>
                <a:spcPts val="0"/>
              </a:spcAft>
              <a:buClr>
                <a:schemeClr val="dk2"/>
              </a:buClr>
              <a:buSzPts val="960"/>
              <a:buChar char="▪"/>
              <a:defRPr sz="1200"/>
            </a:lvl6pPr>
            <a:lvl7pPr marL="3200400" lvl="6" indent="-289560" algn="l">
              <a:lnSpc>
                <a:spcPct val="90000"/>
              </a:lnSpc>
              <a:spcBef>
                <a:spcPts val="800"/>
              </a:spcBef>
              <a:spcAft>
                <a:spcPts val="0"/>
              </a:spcAft>
              <a:buClr>
                <a:schemeClr val="dk2"/>
              </a:buClr>
              <a:buSzPts val="960"/>
              <a:buChar char="▪"/>
              <a:defRPr sz="1200"/>
            </a:lvl7pPr>
            <a:lvl8pPr marL="3657600" lvl="7" indent="-289559" algn="l">
              <a:lnSpc>
                <a:spcPct val="90000"/>
              </a:lnSpc>
              <a:spcBef>
                <a:spcPts val="800"/>
              </a:spcBef>
              <a:spcAft>
                <a:spcPts val="0"/>
              </a:spcAft>
              <a:buClr>
                <a:schemeClr val="dk2"/>
              </a:buClr>
              <a:buSzPts val="960"/>
              <a:buChar char="▪"/>
              <a:defRPr sz="1200"/>
            </a:lvl8pPr>
            <a:lvl9pPr marL="4114800" lvl="8" indent="-289559" algn="l">
              <a:lnSpc>
                <a:spcPct val="90000"/>
              </a:lnSpc>
              <a:spcBef>
                <a:spcPts val="800"/>
              </a:spcBef>
              <a:spcAft>
                <a:spcPts val="0"/>
              </a:spcAft>
              <a:buClr>
                <a:schemeClr val="dk2"/>
              </a:buClr>
              <a:buSzPts val="960"/>
              <a:buChar char="▪"/>
              <a:defRPr sz="1200"/>
            </a:lvl9pPr>
          </a:lstStyle>
          <a:p>
            <a:endParaRPr/>
          </a:p>
        </p:txBody>
      </p:sp>
      <p:sp>
        <p:nvSpPr>
          <p:cNvPr id="70" name="Google Shape;70;p14"/>
          <p:cNvSpPr txBox="1">
            <a:spLocks noGrp="1"/>
          </p:cNvSpPr>
          <p:nvPr>
            <p:ph type="body" idx="3"/>
          </p:nvPr>
        </p:nvSpPr>
        <p:spPr>
          <a:xfrm>
            <a:off x="6278880" y="1837464"/>
            <a:ext cx="4572000" cy="766588"/>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760"/>
              <a:buNone/>
              <a:defRPr sz="2200" b="0" cap="none"/>
            </a:lvl1pPr>
            <a:lvl2pPr marL="914400" lvl="1" indent="-228600" algn="l">
              <a:lnSpc>
                <a:spcPct val="90000"/>
              </a:lnSpc>
              <a:spcBef>
                <a:spcPts val="1000"/>
              </a:spcBef>
              <a:spcAft>
                <a:spcPts val="0"/>
              </a:spcAft>
              <a:buSzPts val="1600"/>
              <a:buNone/>
              <a:defRPr sz="2000" b="1"/>
            </a:lvl2pPr>
            <a:lvl3pPr marL="1371600" lvl="2" indent="-228600" algn="l">
              <a:lnSpc>
                <a:spcPct val="90000"/>
              </a:lnSpc>
              <a:spcBef>
                <a:spcPts val="800"/>
              </a:spcBef>
              <a:spcAft>
                <a:spcPts val="0"/>
              </a:spcAft>
              <a:buSzPts val="1440"/>
              <a:buNone/>
              <a:defRPr sz="1800" b="1"/>
            </a:lvl3pPr>
            <a:lvl4pPr marL="1828800" lvl="3" indent="-228600" algn="l">
              <a:lnSpc>
                <a:spcPct val="90000"/>
              </a:lnSpc>
              <a:spcBef>
                <a:spcPts val="800"/>
              </a:spcBef>
              <a:spcAft>
                <a:spcPts val="0"/>
              </a:spcAft>
              <a:buSzPts val="1280"/>
              <a:buNone/>
              <a:defRPr sz="1600" b="1"/>
            </a:lvl4pPr>
            <a:lvl5pPr marL="2286000" lvl="4" indent="-228600" algn="l">
              <a:lnSpc>
                <a:spcPct val="90000"/>
              </a:lnSpc>
              <a:spcBef>
                <a:spcPts val="800"/>
              </a:spcBef>
              <a:spcAft>
                <a:spcPts val="0"/>
              </a:spcAft>
              <a:buSzPts val="1280"/>
              <a:buNone/>
              <a:defRPr sz="1600" b="1"/>
            </a:lvl5pPr>
            <a:lvl6pPr marL="2743200" lvl="5" indent="-228600" algn="l">
              <a:lnSpc>
                <a:spcPct val="90000"/>
              </a:lnSpc>
              <a:spcBef>
                <a:spcPts val="800"/>
              </a:spcBef>
              <a:spcAft>
                <a:spcPts val="0"/>
              </a:spcAft>
              <a:buClr>
                <a:schemeClr val="dk2"/>
              </a:buClr>
              <a:buSzPts val="1280"/>
              <a:buNone/>
              <a:defRPr sz="1600" b="1"/>
            </a:lvl6pPr>
            <a:lvl7pPr marL="3200400" lvl="6" indent="-228600" algn="l">
              <a:lnSpc>
                <a:spcPct val="90000"/>
              </a:lnSpc>
              <a:spcBef>
                <a:spcPts val="800"/>
              </a:spcBef>
              <a:spcAft>
                <a:spcPts val="0"/>
              </a:spcAft>
              <a:buClr>
                <a:schemeClr val="dk2"/>
              </a:buClr>
              <a:buSzPts val="1280"/>
              <a:buNone/>
              <a:defRPr sz="1600" b="1"/>
            </a:lvl7pPr>
            <a:lvl8pPr marL="3657600" lvl="7" indent="-228600" algn="l">
              <a:lnSpc>
                <a:spcPct val="90000"/>
              </a:lnSpc>
              <a:spcBef>
                <a:spcPts val="800"/>
              </a:spcBef>
              <a:spcAft>
                <a:spcPts val="0"/>
              </a:spcAft>
              <a:buClr>
                <a:schemeClr val="dk2"/>
              </a:buClr>
              <a:buSzPts val="1280"/>
              <a:buNone/>
              <a:defRPr sz="1600" b="1"/>
            </a:lvl8pPr>
            <a:lvl9pPr marL="4114800" lvl="8" indent="-228600" algn="l">
              <a:lnSpc>
                <a:spcPct val="90000"/>
              </a:lnSpc>
              <a:spcBef>
                <a:spcPts val="800"/>
              </a:spcBef>
              <a:spcAft>
                <a:spcPts val="0"/>
              </a:spcAft>
              <a:buClr>
                <a:schemeClr val="dk2"/>
              </a:buClr>
              <a:buSzPts val="1280"/>
              <a:buNone/>
              <a:defRPr sz="1600" b="1"/>
            </a:lvl9pPr>
          </a:lstStyle>
          <a:p>
            <a:endParaRPr/>
          </a:p>
        </p:txBody>
      </p:sp>
      <p:sp>
        <p:nvSpPr>
          <p:cNvPr id="71" name="Google Shape;71;p14"/>
          <p:cNvSpPr txBox="1">
            <a:spLocks noGrp="1"/>
          </p:cNvSpPr>
          <p:nvPr>
            <p:ph type="body" idx="4"/>
          </p:nvPr>
        </p:nvSpPr>
        <p:spPr>
          <a:xfrm>
            <a:off x="6278880" y="2740732"/>
            <a:ext cx="4572000" cy="3288847"/>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sz="1800"/>
            </a:lvl1pPr>
            <a:lvl2pPr marL="914400" lvl="1" indent="-309880" algn="l">
              <a:lnSpc>
                <a:spcPct val="90000"/>
              </a:lnSpc>
              <a:spcBef>
                <a:spcPts val="1000"/>
              </a:spcBef>
              <a:spcAft>
                <a:spcPts val="0"/>
              </a:spcAft>
              <a:buSzPts val="1280"/>
              <a:buChar char="▪"/>
              <a:defRPr sz="1600"/>
            </a:lvl2pPr>
            <a:lvl3pPr marL="1371600" lvl="2" indent="-299719" algn="l">
              <a:lnSpc>
                <a:spcPct val="90000"/>
              </a:lnSpc>
              <a:spcBef>
                <a:spcPts val="800"/>
              </a:spcBef>
              <a:spcAft>
                <a:spcPts val="0"/>
              </a:spcAft>
              <a:buSzPts val="1120"/>
              <a:buChar char="▪"/>
              <a:defRPr sz="1400"/>
            </a:lvl3pPr>
            <a:lvl4pPr marL="1828800" lvl="3" indent="-289560" algn="l">
              <a:lnSpc>
                <a:spcPct val="90000"/>
              </a:lnSpc>
              <a:spcBef>
                <a:spcPts val="800"/>
              </a:spcBef>
              <a:spcAft>
                <a:spcPts val="0"/>
              </a:spcAft>
              <a:buSzPts val="960"/>
              <a:buChar char="▪"/>
              <a:defRPr sz="1200"/>
            </a:lvl4pPr>
            <a:lvl5pPr marL="2286000" lvl="4" indent="-289560" algn="l">
              <a:lnSpc>
                <a:spcPct val="90000"/>
              </a:lnSpc>
              <a:spcBef>
                <a:spcPts val="800"/>
              </a:spcBef>
              <a:spcAft>
                <a:spcPts val="0"/>
              </a:spcAft>
              <a:buSzPts val="960"/>
              <a:buChar char="▪"/>
              <a:defRPr sz="1200"/>
            </a:lvl5pPr>
            <a:lvl6pPr marL="2743200" lvl="5" indent="-289560" algn="l">
              <a:lnSpc>
                <a:spcPct val="90000"/>
              </a:lnSpc>
              <a:spcBef>
                <a:spcPts val="800"/>
              </a:spcBef>
              <a:spcAft>
                <a:spcPts val="0"/>
              </a:spcAft>
              <a:buClr>
                <a:schemeClr val="dk2"/>
              </a:buClr>
              <a:buSzPts val="960"/>
              <a:buChar char="▪"/>
              <a:defRPr sz="1200"/>
            </a:lvl6pPr>
            <a:lvl7pPr marL="3200400" lvl="6" indent="-289560" algn="l">
              <a:lnSpc>
                <a:spcPct val="90000"/>
              </a:lnSpc>
              <a:spcBef>
                <a:spcPts val="800"/>
              </a:spcBef>
              <a:spcAft>
                <a:spcPts val="0"/>
              </a:spcAft>
              <a:buClr>
                <a:schemeClr val="dk2"/>
              </a:buClr>
              <a:buSzPts val="960"/>
              <a:buChar char="▪"/>
              <a:defRPr sz="1200"/>
            </a:lvl7pPr>
            <a:lvl8pPr marL="3657600" lvl="7" indent="-289559" algn="l">
              <a:lnSpc>
                <a:spcPct val="90000"/>
              </a:lnSpc>
              <a:spcBef>
                <a:spcPts val="800"/>
              </a:spcBef>
              <a:spcAft>
                <a:spcPts val="0"/>
              </a:spcAft>
              <a:buClr>
                <a:schemeClr val="dk2"/>
              </a:buClr>
              <a:buSzPts val="960"/>
              <a:buChar char="▪"/>
              <a:defRPr sz="1200"/>
            </a:lvl8pPr>
            <a:lvl9pPr marL="4114800" lvl="8" indent="-289559" algn="l">
              <a:lnSpc>
                <a:spcPct val="90000"/>
              </a:lnSpc>
              <a:spcBef>
                <a:spcPts val="800"/>
              </a:spcBef>
              <a:spcAft>
                <a:spcPts val="0"/>
              </a:spcAft>
              <a:buClr>
                <a:schemeClr val="dk2"/>
              </a:buClr>
              <a:buSzPts val="960"/>
              <a:buChar char="▪"/>
              <a:defRPr sz="1200"/>
            </a:lvl9pPr>
          </a:lstStyle>
          <a:p>
            <a:endParaRPr/>
          </a:p>
        </p:txBody>
      </p:sp>
      <p:sp>
        <p:nvSpPr>
          <p:cNvPr id="72" name="Google Shape;72;p14"/>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0"/>
        <p:cNvGrpSpPr/>
        <p:nvPr/>
      </p:nvGrpSpPr>
      <p:grpSpPr>
        <a:xfrm>
          <a:off x="0" y="0"/>
          <a:ext cx="0" cy="0"/>
          <a:chOff x="0" y="0"/>
          <a:chExt cx="0" cy="0"/>
        </a:xfrm>
      </p:grpSpPr>
      <p:sp>
        <p:nvSpPr>
          <p:cNvPr id="81" name="Google Shape;81;p16"/>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dk2"/>
                </a:solidFill>
                <a:latin typeface="Corbel"/>
                <a:ea typeface="Corbel"/>
                <a:cs typeface="Corbel"/>
                <a:sym typeface="Corbel"/>
              </a:defRPr>
            </a:lvl1pPr>
            <a:lvl2pPr marL="0" lvl="1" indent="0" algn="r">
              <a:spcBef>
                <a:spcPts val="0"/>
              </a:spcBef>
              <a:buNone/>
              <a:defRPr sz="1100">
                <a:solidFill>
                  <a:schemeClr val="dk2"/>
                </a:solidFill>
                <a:latin typeface="Corbel"/>
                <a:ea typeface="Corbel"/>
                <a:cs typeface="Corbel"/>
                <a:sym typeface="Corbel"/>
              </a:defRPr>
            </a:lvl2pPr>
            <a:lvl3pPr marL="0" lvl="2" indent="0" algn="r">
              <a:spcBef>
                <a:spcPts val="0"/>
              </a:spcBef>
              <a:buNone/>
              <a:defRPr sz="1100">
                <a:solidFill>
                  <a:schemeClr val="dk2"/>
                </a:solidFill>
                <a:latin typeface="Corbel"/>
                <a:ea typeface="Corbel"/>
                <a:cs typeface="Corbel"/>
                <a:sym typeface="Corbel"/>
              </a:defRPr>
            </a:lvl3pPr>
            <a:lvl4pPr marL="0" lvl="3" indent="0" algn="r">
              <a:spcBef>
                <a:spcPts val="0"/>
              </a:spcBef>
              <a:buNone/>
              <a:defRPr sz="1100">
                <a:solidFill>
                  <a:schemeClr val="dk2"/>
                </a:solidFill>
                <a:latin typeface="Corbel"/>
                <a:ea typeface="Corbel"/>
                <a:cs typeface="Corbel"/>
                <a:sym typeface="Corbel"/>
              </a:defRPr>
            </a:lvl4pPr>
            <a:lvl5pPr marL="0" lvl="4" indent="0" algn="r">
              <a:spcBef>
                <a:spcPts val="0"/>
              </a:spcBef>
              <a:buNone/>
              <a:defRPr sz="1100">
                <a:solidFill>
                  <a:schemeClr val="dk2"/>
                </a:solidFill>
                <a:latin typeface="Corbel"/>
                <a:ea typeface="Corbel"/>
                <a:cs typeface="Corbel"/>
                <a:sym typeface="Corbel"/>
              </a:defRPr>
            </a:lvl5pPr>
            <a:lvl6pPr marL="0" lvl="5" indent="0" algn="r">
              <a:spcBef>
                <a:spcPts val="0"/>
              </a:spcBef>
              <a:buNone/>
              <a:defRPr sz="1100">
                <a:solidFill>
                  <a:schemeClr val="dk2"/>
                </a:solidFill>
                <a:latin typeface="Corbel"/>
                <a:ea typeface="Corbel"/>
                <a:cs typeface="Corbel"/>
                <a:sym typeface="Corbel"/>
              </a:defRPr>
            </a:lvl6pPr>
            <a:lvl7pPr marL="0" lvl="6" indent="0" algn="r">
              <a:spcBef>
                <a:spcPts val="0"/>
              </a:spcBef>
              <a:buNone/>
              <a:defRPr sz="1100">
                <a:solidFill>
                  <a:schemeClr val="dk2"/>
                </a:solidFill>
                <a:latin typeface="Corbel"/>
                <a:ea typeface="Corbel"/>
                <a:cs typeface="Corbel"/>
                <a:sym typeface="Corbel"/>
              </a:defRPr>
            </a:lvl7pPr>
            <a:lvl8pPr marL="0" lvl="7" indent="0" algn="r">
              <a:spcBef>
                <a:spcPts val="0"/>
              </a:spcBef>
              <a:buNone/>
              <a:defRPr sz="1100">
                <a:solidFill>
                  <a:schemeClr val="dk2"/>
                </a:solidFill>
                <a:latin typeface="Corbel"/>
                <a:ea typeface="Corbel"/>
                <a:cs typeface="Corbel"/>
                <a:sym typeface="Corbel"/>
              </a:defRPr>
            </a:lvl8pPr>
            <a:lvl9pPr marL="0" lvl="8" indent="0" algn="r">
              <a:spcBef>
                <a:spcPts val="0"/>
              </a:spcBef>
              <a:buNone/>
              <a:defRPr sz="1100">
                <a:solidFill>
                  <a:schemeClr val="dk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760412" y="2362200"/>
            <a:ext cx="3200400" cy="19907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3400"/>
              <a:buNone/>
              <a:defRPr sz="3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txBox="1">
            <a:spLocks noGrp="1"/>
          </p:cNvSpPr>
          <p:nvPr>
            <p:ph type="body" idx="1"/>
          </p:nvPr>
        </p:nvSpPr>
        <p:spPr>
          <a:xfrm>
            <a:off x="760412" y="4367308"/>
            <a:ext cx="3200400" cy="16220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280"/>
              <a:buNone/>
              <a:defRPr sz="1600"/>
            </a:lvl1pPr>
            <a:lvl2pPr marL="914400" lvl="1" indent="-228600" algn="l">
              <a:lnSpc>
                <a:spcPct val="90000"/>
              </a:lnSpc>
              <a:spcBef>
                <a:spcPts val="1000"/>
              </a:spcBef>
              <a:spcAft>
                <a:spcPts val="0"/>
              </a:spcAft>
              <a:buSzPts val="960"/>
              <a:buNone/>
              <a:defRPr sz="1200"/>
            </a:lvl2pPr>
            <a:lvl3pPr marL="1371600" lvl="2" indent="-228600" algn="l">
              <a:lnSpc>
                <a:spcPct val="90000"/>
              </a:lnSpc>
              <a:spcBef>
                <a:spcPts val="800"/>
              </a:spcBef>
              <a:spcAft>
                <a:spcPts val="0"/>
              </a:spcAft>
              <a:buSzPts val="800"/>
              <a:buNone/>
              <a:defRPr sz="1000"/>
            </a:lvl3pPr>
            <a:lvl4pPr marL="1828800" lvl="3" indent="-228600" algn="l">
              <a:lnSpc>
                <a:spcPct val="90000"/>
              </a:lnSpc>
              <a:spcBef>
                <a:spcPts val="800"/>
              </a:spcBef>
              <a:spcAft>
                <a:spcPts val="0"/>
              </a:spcAft>
              <a:buSzPts val="720"/>
              <a:buNone/>
              <a:defRPr sz="900"/>
            </a:lvl4pPr>
            <a:lvl5pPr marL="2286000" lvl="4" indent="-228600" algn="l">
              <a:lnSpc>
                <a:spcPct val="90000"/>
              </a:lnSpc>
              <a:spcBef>
                <a:spcPts val="800"/>
              </a:spcBef>
              <a:spcAft>
                <a:spcPts val="0"/>
              </a:spcAft>
              <a:buSzPts val="720"/>
              <a:buNone/>
              <a:defRPr sz="900"/>
            </a:lvl5pPr>
            <a:lvl6pPr marL="2743200" lvl="5" indent="-228600" algn="l">
              <a:lnSpc>
                <a:spcPct val="90000"/>
              </a:lnSpc>
              <a:spcBef>
                <a:spcPts val="800"/>
              </a:spcBef>
              <a:spcAft>
                <a:spcPts val="0"/>
              </a:spcAft>
              <a:buClr>
                <a:schemeClr val="dk2"/>
              </a:buClr>
              <a:buSzPts val="720"/>
              <a:buNone/>
              <a:defRPr sz="900"/>
            </a:lvl6pPr>
            <a:lvl7pPr marL="3200400" lvl="6" indent="-228600" algn="l">
              <a:lnSpc>
                <a:spcPct val="90000"/>
              </a:lnSpc>
              <a:spcBef>
                <a:spcPts val="800"/>
              </a:spcBef>
              <a:spcAft>
                <a:spcPts val="0"/>
              </a:spcAft>
              <a:buClr>
                <a:schemeClr val="dk2"/>
              </a:buClr>
              <a:buSzPts val="720"/>
              <a:buNone/>
              <a:defRPr sz="900"/>
            </a:lvl7pPr>
            <a:lvl8pPr marL="3657600" lvl="7" indent="-228600" algn="l">
              <a:lnSpc>
                <a:spcPct val="90000"/>
              </a:lnSpc>
              <a:spcBef>
                <a:spcPts val="800"/>
              </a:spcBef>
              <a:spcAft>
                <a:spcPts val="0"/>
              </a:spcAft>
              <a:buClr>
                <a:schemeClr val="dk2"/>
              </a:buClr>
              <a:buSzPts val="720"/>
              <a:buNone/>
              <a:defRPr sz="900"/>
            </a:lvl8pPr>
            <a:lvl9pPr marL="4114800" lvl="8" indent="-228600" algn="l">
              <a:lnSpc>
                <a:spcPct val="90000"/>
              </a:lnSpc>
              <a:spcBef>
                <a:spcPts val="800"/>
              </a:spcBef>
              <a:spcAft>
                <a:spcPts val="0"/>
              </a:spcAft>
              <a:buClr>
                <a:schemeClr val="dk2"/>
              </a:buClr>
              <a:buSzPts val="720"/>
              <a:buNone/>
              <a:defRPr sz="900"/>
            </a:lvl9pPr>
          </a:lstStyle>
          <a:p>
            <a:endParaRPr/>
          </a:p>
        </p:txBody>
      </p:sp>
      <p:sp>
        <p:nvSpPr>
          <p:cNvPr id="87" name="Google Shape;87;p17"/>
          <p:cNvSpPr txBox="1">
            <a:spLocks noGrp="1"/>
          </p:cNvSpPr>
          <p:nvPr>
            <p:ph type="body" idx="2"/>
          </p:nvPr>
        </p:nvSpPr>
        <p:spPr>
          <a:xfrm>
            <a:off x="4494212" y="685800"/>
            <a:ext cx="7239001"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88" name="Google Shape;88;p17"/>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72000">
              <a:schemeClr val="lt2"/>
            </a:gs>
            <a:gs pos="100000">
              <a:srgbClr val="CCD2D2"/>
            </a:gs>
          </a:gsLst>
          <a:lin ang="5400000" scaled="0"/>
        </a:gradFill>
        <a:effectLst/>
      </p:bgPr>
    </p:bg>
    <p:spTree>
      <p:nvGrpSpPr>
        <p:cNvPr id="1" name="Shape 9"/>
        <p:cNvGrpSpPr/>
        <p:nvPr/>
      </p:nvGrpSpPr>
      <p:grpSpPr>
        <a:xfrm>
          <a:off x="0" y="0"/>
          <a:ext cx="0" cy="0"/>
          <a:chOff x="0" y="0"/>
          <a:chExt cx="0" cy="0"/>
        </a:xfrm>
      </p:grpSpPr>
      <p:sp>
        <p:nvSpPr>
          <p:cNvPr id="10" name="Google Shape;10;p6"/>
          <p:cNvSpPr/>
          <p:nvPr/>
        </p:nvSpPr>
        <p:spPr>
          <a:xfrm>
            <a:off x="1587" y="6583680"/>
            <a:ext cx="12188826" cy="27432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11" name="Google Shape;11;p6"/>
          <p:cNvSpPr/>
          <p:nvPr/>
        </p:nvSpPr>
        <p:spPr>
          <a:xfrm>
            <a:off x="1587" y="6583680"/>
            <a:ext cx="12188826" cy="457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2" name="Google Shape;12;p6"/>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1C243C"/>
              </a:buClr>
              <a:buSzPts val="3400"/>
              <a:buFont typeface="Arial"/>
              <a:buNone/>
              <a:defRPr sz="3400" b="0" i="0" u="none" strike="noStrike" cap="none">
                <a:solidFill>
                  <a:srgbClr val="1C243C"/>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341120" y="1901952"/>
            <a:ext cx="9509760" cy="4127627"/>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90000"/>
              </a:lnSpc>
              <a:spcBef>
                <a:spcPts val="1800"/>
              </a:spcBef>
              <a:spcAft>
                <a:spcPts val="0"/>
              </a:spcAft>
              <a:buClr>
                <a:schemeClr val="dk2"/>
              </a:buClr>
              <a:buSzPts val="1600"/>
              <a:buFont typeface="Noto Sans Symbols"/>
              <a:buChar char="▪"/>
              <a:defRPr sz="2000" b="0" i="0" u="none" strike="noStrike" cap="none">
                <a:solidFill>
                  <a:schemeClr val="dk2"/>
                </a:solidFill>
                <a:latin typeface="Corbel"/>
                <a:ea typeface="Corbel"/>
                <a:cs typeface="Corbel"/>
                <a:sym typeface="Corbel"/>
              </a:defRPr>
            </a:lvl1pPr>
            <a:lvl2pPr marL="914400" marR="0" lvl="1" indent="-320040" algn="l" rtl="0">
              <a:lnSpc>
                <a:spcPct val="90000"/>
              </a:lnSpc>
              <a:spcBef>
                <a:spcPts val="1000"/>
              </a:spcBef>
              <a:spcAft>
                <a:spcPts val="0"/>
              </a:spcAft>
              <a:buClr>
                <a:schemeClr val="dk2"/>
              </a:buClr>
              <a:buSzPts val="1440"/>
              <a:buFont typeface="Noto Sans Symbols"/>
              <a:buChar char="▪"/>
              <a:defRPr sz="1800" b="0" i="0" u="none" strike="noStrike" cap="none">
                <a:solidFill>
                  <a:schemeClr val="dk2"/>
                </a:solidFill>
                <a:latin typeface="Corbel"/>
                <a:ea typeface="Corbel"/>
                <a:cs typeface="Corbel"/>
                <a:sym typeface="Corbel"/>
              </a:defRPr>
            </a:lvl2pPr>
            <a:lvl3pPr marL="1371600" marR="0" lvl="2" indent="-309880" algn="l" rtl="0">
              <a:lnSpc>
                <a:spcPct val="90000"/>
              </a:lnSpc>
              <a:spcBef>
                <a:spcPts val="800"/>
              </a:spcBef>
              <a:spcAft>
                <a:spcPts val="0"/>
              </a:spcAft>
              <a:buClr>
                <a:schemeClr val="dk2"/>
              </a:buClr>
              <a:buSzPts val="1280"/>
              <a:buFont typeface="Noto Sans Symbols"/>
              <a:buChar char="▪"/>
              <a:defRPr sz="1600" b="0" i="0" u="none" strike="noStrike" cap="none">
                <a:solidFill>
                  <a:schemeClr val="dk2"/>
                </a:solidFill>
                <a:latin typeface="Corbel"/>
                <a:ea typeface="Corbel"/>
                <a:cs typeface="Corbel"/>
                <a:sym typeface="Corbel"/>
              </a:defRPr>
            </a:lvl3pPr>
            <a:lvl4pPr marL="1828800" marR="0" lvl="3" indent="-299719"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4pPr>
            <a:lvl5pPr marL="2286000" marR="0" lvl="4"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5pPr>
            <a:lvl6pPr marL="2743200" marR="0" lvl="5"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6pPr>
            <a:lvl7pPr marL="3200400" marR="0" lvl="6"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7pPr>
            <a:lvl8pPr marL="3657600" marR="0" lvl="7"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8pPr>
            <a:lvl9pPr marL="4114800" marR="0" lvl="8"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9pPr>
          </a:lstStyle>
          <a:p>
            <a:endParaRPr/>
          </a:p>
        </p:txBody>
      </p:sp>
      <p:sp>
        <p:nvSpPr>
          <p:cNvPr id="14" name="Google Shape;14;p6"/>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2"/>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6"/>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2"/>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6"/>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2"/>
                </a:solidFill>
                <a:latin typeface="Corbel"/>
                <a:ea typeface="Corbel"/>
                <a:cs typeface="Corbel"/>
                <a:sym typeface="Corbel"/>
              </a:defRPr>
            </a:lvl1pPr>
            <a:lvl2pPr marL="0" marR="0" lvl="1" indent="0" algn="r" rtl="0">
              <a:spcBef>
                <a:spcPts val="0"/>
              </a:spcBef>
              <a:buNone/>
              <a:defRPr sz="1100" b="0" i="0" u="none" strike="noStrike" cap="none">
                <a:solidFill>
                  <a:schemeClr val="lt2"/>
                </a:solidFill>
                <a:latin typeface="Corbel"/>
                <a:ea typeface="Corbel"/>
                <a:cs typeface="Corbel"/>
                <a:sym typeface="Corbel"/>
              </a:defRPr>
            </a:lvl2pPr>
            <a:lvl3pPr marL="0" marR="0" lvl="2" indent="0" algn="r" rtl="0">
              <a:spcBef>
                <a:spcPts val="0"/>
              </a:spcBef>
              <a:buNone/>
              <a:defRPr sz="1100" b="0" i="0" u="none" strike="noStrike" cap="none">
                <a:solidFill>
                  <a:schemeClr val="lt2"/>
                </a:solidFill>
                <a:latin typeface="Corbel"/>
                <a:ea typeface="Corbel"/>
                <a:cs typeface="Corbel"/>
                <a:sym typeface="Corbel"/>
              </a:defRPr>
            </a:lvl3pPr>
            <a:lvl4pPr marL="0" marR="0" lvl="3" indent="0" algn="r" rtl="0">
              <a:spcBef>
                <a:spcPts val="0"/>
              </a:spcBef>
              <a:buNone/>
              <a:defRPr sz="1100" b="0" i="0" u="none" strike="noStrike" cap="none">
                <a:solidFill>
                  <a:schemeClr val="lt2"/>
                </a:solidFill>
                <a:latin typeface="Corbel"/>
                <a:ea typeface="Corbel"/>
                <a:cs typeface="Corbel"/>
                <a:sym typeface="Corbel"/>
              </a:defRPr>
            </a:lvl4pPr>
            <a:lvl5pPr marL="0" marR="0" lvl="4" indent="0" algn="r" rtl="0">
              <a:spcBef>
                <a:spcPts val="0"/>
              </a:spcBef>
              <a:buNone/>
              <a:defRPr sz="1100" b="0" i="0" u="none" strike="noStrike" cap="none">
                <a:solidFill>
                  <a:schemeClr val="lt2"/>
                </a:solidFill>
                <a:latin typeface="Corbel"/>
                <a:ea typeface="Corbel"/>
                <a:cs typeface="Corbel"/>
                <a:sym typeface="Corbel"/>
              </a:defRPr>
            </a:lvl5pPr>
            <a:lvl6pPr marL="0" marR="0" lvl="5" indent="0" algn="r" rtl="0">
              <a:spcBef>
                <a:spcPts val="0"/>
              </a:spcBef>
              <a:buNone/>
              <a:defRPr sz="1100" b="0" i="0" u="none" strike="noStrike" cap="none">
                <a:solidFill>
                  <a:schemeClr val="lt2"/>
                </a:solidFill>
                <a:latin typeface="Corbel"/>
                <a:ea typeface="Corbel"/>
                <a:cs typeface="Corbel"/>
                <a:sym typeface="Corbel"/>
              </a:defRPr>
            </a:lvl6pPr>
            <a:lvl7pPr marL="0" marR="0" lvl="6" indent="0" algn="r" rtl="0">
              <a:spcBef>
                <a:spcPts val="0"/>
              </a:spcBef>
              <a:buNone/>
              <a:defRPr sz="1100" b="0" i="0" u="none" strike="noStrike" cap="none">
                <a:solidFill>
                  <a:schemeClr val="lt2"/>
                </a:solidFill>
                <a:latin typeface="Corbel"/>
                <a:ea typeface="Corbel"/>
                <a:cs typeface="Corbel"/>
                <a:sym typeface="Corbel"/>
              </a:defRPr>
            </a:lvl7pPr>
            <a:lvl8pPr marL="0" marR="0" lvl="7" indent="0" algn="r" rtl="0">
              <a:spcBef>
                <a:spcPts val="0"/>
              </a:spcBef>
              <a:buNone/>
              <a:defRPr sz="1100" b="0" i="0" u="none" strike="noStrike" cap="none">
                <a:solidFill>
                  <a:schemeClr val="lt2"/>
                </a:solidFill>
                <a:latin typeface="Corbel"/>
                <a:ea typeface="Corbel"/>
                <a:cs typeface="Corbel"/>
                <a:sym typeface="Corbel"/>
              </a:defRPr>
            </a:lvl8pPr>
            <a:lvl9pPr marL="0" marR="0" lvl="8" indent="0" algn="r" rtl="0">
              <a:spcBef>
                <a:spcPts val="0"/>
              </a:spcBef>
              <a:buNone/>
              <a:defRPr sz="1100" b="0" i="0" u="none" strike="noStrike" cap="none">
                <a:solidFill>
                  <a:schemeClr val="lt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rs.usda.gov/northeast-area/beltsville-md-barc/beltsville-agricultural-research-center/sustainable-agricultural-systems-laboratory/docs/farming-systems-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mtokay/DATA606/tree/master/datase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ontiersin.org/articles/10.3389/fpls.2019.00621/ful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iopscience.iop.org/article/10.1088/1748-9326/aae15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mtokay/DATA60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304800" y="4800600"/>
            <a:ext cx="115062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200"/>
              <a:buNone/>
            </a:pPr>
            <a:r>
              <a:rPr lang="en-US" sz="3200" b="1" dirty="0">
                <a:latin typeface="Calibri"/>
                <a:ea typeface="Calibri"/>
                <a:cs typeface="Calibri"/>
                <a:sym typeface="Calibri"/>
              </a:rPr>
              <a:t>Predicting Corn, Wheat and Soybean Yield</a:t>
            </a:r>
            <a:endParaRPr sz="3200" dirty="0">
              <a:latin typeface="Calibri"/>
              <a:ea typeface="Calibri"/>
              <a:cs typeface="Calibri"/>
              <a:sym typeface="Calibri"/>
            </a:endParaRPr>
          </a:p>
        </p:txBody>
      </p:sp>
      <p:sp>
        <p:nvSpPr>
          <p:cNvPr id="108" name="Google Shape;108;p1"/>
          <p:cNvSpPr txBox="1">
            <a:spLocks noGrp="1"/>
          </p:cNvSpPr>
          <p:nvPr>
            <p:ph type="subTitle" idx="1"/>
          </p:nvPr>
        </p:nvSpPr>
        <p:spPr>
          <a:xfrm>
            <a:off x="1522413" y="5943600"/>
            <a:ext cx="9144002" cy="457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600"/>
              <a:buNone/>
            </a:pPr>
            <a:r>
              <a:rPr lang="en-US">
                <a:latin typeface="Calibri"/>
                <a:ea typeface="Calibri"/>
                <a:cs typeface="Calibri"/>
                <a:sym typeface="Calibri"/>
              </a:rPr>
              <a:t>Maura Tokay | UMBC DATA606</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66987" y="454297"/>
            <a:ext cx="9509760" cy="123342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C243C"/>
              </a:buClr>
              <a:buSzPts val="3400"/>
              <a:buNone/>
            </a:pPr>
            <a:r>
              <a:rPr lang="en-US" dirty="0">
                <a:latin typeface="Calibri"/>
                <a:cs typeface="Calibri"/>
                <a:sym typeface="Calibri"/>
              </a:rPr>
              <a:t>Literature Review (1/2)</a:t>
            </a:r>
            <a:endParaRPr dirty="0"/>
          </a:p>
        </p:txBody>
      </p:sp>
      <p:sp>
        <p:nvSpPr>
          <p:cNvPr id="2" name="TextBox 1">
            <a:extLst>
              <a:ext uri="{FF2B5EF4-FFF2-40B4-BE49-F238E27FC236}">
                <a16:creationId xmlns:a16="http://schemas.microsoft.com/office/drawing/2014/main" id="{D8441861-1D72-4D75-9E8D-6982E46740D5}"/>
              </a:ext>
            </a:extLst>
          </p:cNvPr>
          <p:cNvSpPr txBox="1"/>
          <p:nvPr/>
        </p:nvSpPr>
        <p:spPr>
          <a:xfrm>
            <a:off x="866987" y="1862667"/>
            <a:ext cx="10286435" cy="4093428"/>
          </a:xfrm>
          <a:prstGeom prst="rect">
            <a:avLst/>
          </a:prstGeom>
          <a:noFill/>
        </p:spPr>
        <p:txBody>
          <a:bodyPr wrap="square" rtlCol="0">
            <a:spAutoFit/>
          </a:bodyPr>
          <a:lstStyle/>
          <a:p>
            <a:r>
              <a:rPr lang="en-US" sz="2000" dirty="0" err="1"/>
              <a:t>Khaky</a:t>
            </a:r>
            <a:r>
              <a:rPr lang="en-US" sz="2000" dirty="0"/>
              <a:t> and Wang [1] used Deep Neural Networks (DNN) to predict crop yield in response to the 2018 Syngenta Crop Challenge.  </a:t>
            </a:r>
          </a:p>
          <a:p>
            <a:endParaRPr lang="en-US" sz="2000" dirty="0"/>
          </a:p>
          <a:p>
            <a:r>
              <a:rPr lang="en-US" sz="2000" dirty="0"/>
              <a:t>DNN outperformed Lasso, Shallow Neural Networks (SNN) and Regression Tree. </a:t>
            </a:r>
          </a:p>
          <a:p>
            <a:endParaRPr lang="en-US" sz="2000" dirty="0"/>
          </a:p>
          <a:p>
            <a:r>
              <a:rPr lang="en-US" sz="2000" dirty="0"/>
              <a:t>Environmental factors (weather) had greater effect on crop yield than genotype and soil composition.  </a:t>
            </a:r>
          </a:p>
          <a:p>
            <a:endParaRPr lang="en-US" sz="2000" dirty="0"/>
          </a:p>
          <a:p>
            <a:r>
              <a:rPr lang="en-US" sz="2000" dirty="0"/>
              <a:t>For my study, genotype and soil composition are not a variables because all measurements were made with the same soil condition and seed variety.  </a:t>
            </a:r>
          </a:p>
          <a:p>
            <a:endParaRPr lang="en-US" sz="2000" dirty="0"/>
          </a:p>
          <a:p>
            <a:r>
              <a:rPr lang="en-US" sz="2000" dirty="0"/>
              <a:t>I would like to be able to quantify each weather variable importance on crop yield outcome.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66987" y="454297"/>
            <a:ext cx="9509760" cy="123342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C243C"/>
              </a:buClr>
              <a:buSzPts val="3400"/>
              <a:buNone/>
            </a:pPr>
            <a:r>
              <a:rPr lang="en-US" dirty="0">
                <a:latin typeface="Calibri"/>
                <a:cs typeface="Calibri"/>
                <a:sym typeface="Calibri"/>
              </a:rPr>
              <a:t>Literature Review (2/2)</a:t>
            </a:r>
            <a:endParaRPr dirty="0"/>
          </a:p>
        </p:txBody>
      </p:sp>
      <p:sp>
        <p:nvSpPr>
          <p:cNvPr id="2" name="TextBox 1">
            <a:extLst>
              <a:ext uri="{FF2B5EF4-FFF2-40B4-BE49-F238E27FC236}">
                <a16:creationId xmlns:a16="http://schemas.microsoft.com/office/drawing/2014/main" id="{D8441861-1D72-4D75-9E8D-6982E46740D5}"/>
              </a:ext>
            </a:extLst>
          </p:cNvPr>
          <p:cNvSpPr txBox="1"/>
          <p:nvPr/>
        </p:nvSpPr>
        <p:spPr>
          <a:xfrm>
            <a:off x="866987" y="1862667"/>
            <a:ext cx="10286435" cy="2554545"/>
          </a:xfrm>
          <a:prstGeom prst="rect">
            <a:avLst/>
          </a:prstGeom>
          <a:noFill/>
        </p:spPr>
        <p:txBody>
          <a:bodyPr wrap="square" rtlCol="0">
            <a:spAutoFit/>
          </a:bodyPr>
          <a:lstStyle/>
          <a:p>
            <a:r>
              <a:rPr lang="en-US" sz="2000" dirty="0"/>
              <a:t>Crane-</a:t>
            </a:r>
            <a:r>
              <a:rPr lang="en-US" sz="2000" dirty="0" err="1"/>
              <a:t>Droesch</a:t>
            </a:r>
            <a:r>
              <a:rPr lang="en-US" sz="2000" dirty="0"/>
              <a:t> [2] also used DNN to predict crop yield and climate change impact assessment in agriculture.  </a:t>
            </a:r>
          </a:p>
          <a:p>
            <a:endParaRPr lang="en-US" sz="2000" dirty="0"/>
          </a:p>
          <a:p>
            <a:r>
              <a:rPr lang="en-US" sz="2000" dirty="0"/>
              <a:t>He included growing degree days (GDD) as a feature in his model which ended up having a great impact on crop yield prediction.  </a:t>
            </a:r>
          </a:p>
          <a:p>
            <a:endParaRPr lang="en-US" sz="2000" dirty="0"/>
          </a:p>
          <a:p>
            <a:r>
              <a:rPr lang="en-US" sz="2000" dirty="0"/>
              <a:t>GDD "are used to estimate the growth and development of plants and insects during the growing season.” </a:t>
            </a:r>
          </a:p>
        </p:txBody>
      </p:sp>
      <p:sp>
        <p:nvSpPr>
          <p:cNvPr id="8" name="TextBox 7">
            <a:extLst>
              <a:ext uri="{FF2B5EF4-FFF2-40B4-BE49-F238E27FC236}">
                <a16:creationId xmlns:a16="http://schemas.microsoft.com/office/drawing/2014/main" id="{25344882-6F15-4BB0-BF53-593422CF26A0}"/>
              </a:ext>
            </a:extLst>
          </p:cNvPr>
          <p:cNvSpPr txBox="1"/>
          <p:nvPr/>
        </p:nvSpPr>
        <p:spPr>
          <a:xfrm>
            <a:off x="866987" y="4419578"/>
            <a:ext cx="5130636" cy="861774"/>
          </a:xfrm>
          <a:prstGeom prst="rect">
            <a:avLst/>
          </a:prstGeom>
          <a:noFill/>
          <a:ln w="12700">
            <a:solidFill>
              <a:schemeClr val="tx1"/>
            </a:solidFill>
          </a:ln>
        </p:spPr>
        <p:txBody>
          <a:bodyPr wrap="square" rtlCol="0">
            <a:spAutoFit/>
          </a:bodyPr>
          <a:lstStyle/>
          <a:p>
            <a:r>
              <a:rPr lang="en-US" sz="1800" dirty="0"/>
              <a:t>GDD formula for corn and soybean in °C:</a:t>
            </a:r>
          </a:p>
          <a:p>
            <a:endParaRPr lang="en-US" sz="1600" dirty="0"/>
          </a:p>
          <a:p>
            <a:r>
              <a:rPr lang="en-US" sz="1600" dirty="0"/>
              <a:t>GDD = ((Daily Max Temp + Daily Min Temp) / 2) - 10</a:t>
            </a:r>
          </a:p>
        </p:txBody>
      </p:sp>
      <p:sp>
        <p:nvSpPr>
          <p:cNvPr id="10" name="TextBox 9">
            <a:extLst>
              <a:ext uri="{FF2B5EF4-FFF2-40B4-BE49-F238E27FC236}">
                <a16:creationId xmlns:a16="http://schemas.microsoft.com/office/drawing/2014/main" id="{B314D183-A7AE-41BC-BEDF-D81F0E0B8ADD}"/>
              </a:ext>
            </a:extLst>
          </p:cNvPr>
          <p:cNvSpPr txBox="1"/>
          <p:nvPr/>
        </p:nvSpPr>
        <p:spPr>
          <a:xfrm>
            <a:off x="866987" y="5412295"/>
            <a:ext cx="5130636" cy="861774"/>
          </a:xfrm>
          <a:prstGeom prst="rect">
            <a:avLst/>
          </a:prstGeom>
          <a:noFill/>
          <a:ln w="12700">
            <a:solidFill>
              <a:schemeClr val="tx1"/>
            </a:solidFill>
          </a:ln>
        </p:spPr>
        <p:txBody>
          <a:bodyPr wrap="square" rtlCol="0">
            <a:spAutoFit/>
          </a:bodyPr>
          <a:lstStyle/>
          <a:p>
            <a:r>
              <a:rPr lang="en-US" sz="1800" dirty="0"/>
              <a:t>GDD formula for wheat in °C:</a:t>
            </a:r>
          </a:p>
          <a:p>
            <a:endParaRPr lang="en-US" sz="1600" dirty="0"/>
          </a:p>
          <a:p>
            <a:r>
              <a:rPr lang="en-US" sz="1600" dirty="0"/>
              <a:t>GDD = ((Daily Max Temp + Daily Min Temp) / 2) – 4.4</a:t>
            </a:r>
          </a:p>
        </p:txBody>
      </p:sp>
    </p:spTree>
    <p:extLst>
      <p:ext uri="{BB962C8B-B14F-4D97-AF65-F5344CB8AC3E}">
        <p14:creationId xmlns:p14="http://schemas.microsoft.com/office/powerpoint/2010/main" val="4045659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66987" y="454297"/>
            <a:ext cx="9509760" cy="1233424"/>
          </a:xfrm>
          <a:prstGeom prst="rect">
            <a:avLst/>
          </a:prstGeom>
          <a:noFill/>
          <a:ln>
            <a:noFill/>
          </a:ln>
        </p:spPr>
        <p:txBody>
          <a:bodyPr spcFirstLastPara="1" wrap="square" lIns="91425" tIns="45700" rIns="91425" bIns="45700" anchor="b" anchorCtr="0">
            <a:normAutofit/>
          </a:bodyPr>
          <a:lstStyle/>
          <a:p>
            <a:r>
              <a:rPr lang="en-US" dirty="0">
                <a:latin typeface="Calibri" panose="020F0502020204030204" pitchFamily="34" charset="0"/>
                <a:cs typeface="Calibri" panose="020F0502020204030204" pitchFamily="34" charset="0"/>
              </a:rPr>
              <a:t>Preliminary Exploratory Data Analyses</a:t>
            </a:r>
          </a:p>
        </p:txBody>
      </p:sp>
      <p:sp>
        <p:nvSpPr>
          <p:cNvPr id="2" name="TextBox 1">
            <a:extLst>
              <a:ext uri="{FF2B5EF4-FFF2-40B4-BE49-F238E27FC236}">
                <a16:creationId xmlns:a16="http://schemas.microsoft.com/office/drawing/2014/main" id="{D8441861-1D72-4D75-9E8D-6982E46740D5}"/>
              </a:ext>
            </a:extLst>
          </p:cNvPr>
          <p:cNvSpPr txBox="1"/>
          <p:nvPr/>
        </p:nvSpPr>
        <p:spPr>
          <a:xfrm>
            <a:off x="866987" y="1862667"/>
            <a:ext cx="10286435" cy="2862322"/>
          </a:xfrm>
          <a:prstGeom prst="rect">
            <a:avLst/>
          </a:prstGeom>
          <a:noFill/>
        </p:spPr>
        <p:txBody>
          <a:bodyPr wrap="square" rtlCol="0">
            <a:spAutoFit/>
          </a:bodyPr>
          <a:lstStyle/>
          <a:p>
            <a:r>
              <a:rPr lang="en-US" sz="2000" dirty="0"/>
              <a:t>This dataset is part of the Farming System Project  at USDA, Beltsville MD </a:t>
            </a:r>
            <a:r>
              <a:rPr lang="en-US" sz="2000" u="sng" dirty="0">
                <a:hlinkClick r:id="rId3"/>
              </a:rPr>
              <a:t>https://www.ars.usda.gov/northeast-area/beltsville-md-barc/beltsville-agricultural-research-center/sustainable-agricultural-systems-laboratory/docs/farming-systems-project/</a:t>
            </a:r>
            <a:endParaRPr lang="en-US" sz="2000" u="sng" dirty="0"/>
          </a:p>
          <a:p>
            <a:endParaRPr lang="en-US" sz="2000" dirty="0"/>
          </a:p>
          <a:p>
            <a:r>
              <a:rPr lang="en-US" sz="2000" dirty="0"/>
              <a:t>This data is not available online on the USDA website but can be found on my GitHub </a:t>
            </a:r>
            <a:r>
              <a:rPr lang="en-US" sz="2000" u="sng" dirty="0">
                <a:hlinkClick r:id="rId4"/>
              </a:rPr>
              <a:t>https://github.com/mmtokay/DATA606/tree/master/datasets</a:t>
            </a:r>
            <a:endParaRPr lang="en-US" sz="2000" u="sng" dirty="0"/>
          </a:p>
          <a:p>
            <a:endParaRPr lang="en-US" sz="2000" u="sng" dirty="0"/>
          </a:p>
          <a:p>
            <a:r>
              <a:rPr lang="en-US" sz="2000" dirty="0"/>
              <a:t>Data is split in 2 files: crop and weather information</a:t>
            </a:r>
          </a:p>
        </p:txBody>
      </p:sp>
    </p:spTree>
    <p:extLst>
      <p:ext uri="{BB962C8B-B14F-4D97-AF65-F5344CB8AC3E}">
        <p14:creationId xmlns:p14="http://schemas.microsoft.com/office/powerpoint/2010/main" val="3645347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66987" y="454297"/>
            <a:ext cx="9509760" cy="1233424"/>
          </a:xfrm>
          <a:prstGeom prst="rect">
            <a:avLst/>
          </a:prstGeom>
          <a:noFill/>
          <a:ln>
            <a:noFill/>
          </a:ln>
        </p:spPr>
        <p:txBody>
          <a:bodyPr spcFirstLastPara="1" wrap="square" lIns="91425" tIns="45700" rIns="91425" bIns="45700" anchor="b" anchorCtr="0">
            <a:normAutofit/>
          </a:bodyPr>
          <a:lstStyle/>
          <a:p>
            <a:r>
              <a:rPr lang="en-US" dirty="0">
                <a:latin typeface="Calibri" panose="020F0502020204030204" pitchFamily="34" charset="0"/>
                <a:cs typeface="Calibri" panose="020F0502020204030204" pitchFamily="34" charset="0"/>
              </a:rPr>
              <a:t>Preliminary Exploratory Data Analyses</a:t>
            </a:r>
          </a:p>
        </p:txBody>
      </p:sp>
      <p:pic>
        <p:nvPicPr>
          <p:cNvPr id="4" name="Picture 3" descr="A screenshot of a cell phone&#10;&#10;Description automatically generated">
            <a:extLst>
              <a:ext uri="{FF2B5EF4-FFF2-40B4-BE49-F238E27FC236}">
                <a16:creationId xmlns:a16="http://schemas.microsoft.com/office/drawing/2014/main" id="{404BA6B4-40D4-41D7-B150-4D74395E658E}"/>
              </a:ext>
            </a:extLst>
          </p:cNvPr>
          <p:cNvPicPr>
            <a:picLocks noChangeAspect="1"/>
          </p:cNvPicPr>
          <p:nvPr/>
        </p:nvPicPr>
        <p:blipFill>
          <a:blip r:embed="rId3"/>
          <a:stretch>
            <a:fillRect/>
          </a:stretch>
        </p:blipFill>
        <p:spPr>
          <a:xfrm>
            <a:off x="590449" y="1874444"/>
            <a:ext cx="5257357" cy="218928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B7087D79-F981-4616-AE2B-6DD09DA6F172}"/>
              </a:ext>
            </a:extLst>
          </p:cNvPr>
          <p:cNvPicPr>
            <a:picLocks noChangeAspect="1"/>
          </p:cNvPicPr>
          <p:nvPr/>
        </p:nvPicPr>
        <p:blipFill>
          <a:blip r:embed="rId4"/>
          <a:stretch>
            <a:fillRect/>
          </a:stretch>
        </p:blipFill>
        <p:spPr>
          <a:xfrm>
            <a:off x="6439536" y="1874444"/>
            <a:ext cx="5257357" cy="218928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2D0B70A-ABB3-47E0-82F8-EA643690FDED}"/>
              </a:ext>
            </a:extLst>
          </p:cNvPr>
          <p:cNvPicPr>
            <a:picLocks noChangeAspect="1"/>
          </p:cNvPicPr>
          <p:nvPr/>
        </p:nvPicPr>
        <p:blipFill>
          <a:blip r:embed="rId5"/>
          <a:stretch>
            <a:fillRect/>
          </a:stretch>
        </p:blipFill>
        <p:spPr>
          <a:xfrm>
            <a:off x="555452" y="4214414"/>
            <a:ext cx="5292354" cy="2189287"/>
          </a:xfrm>
          <a:prstGeom prst="rect">
            <a:avLst/>
          </a:prstGeom>
        </p:spPr>
      </p:pic>
      <p:sp>
        <p:nvSpPr>
          <p:cNvPr id="9" name="TextBox 8">
            <a:extLst>
              <a:ext uri="{FF2B5EF4-FFF2-40B4-BE49-F238E27FC236}">
                <a16:creationId xmlns:a16="http://schemas.microsoft.com/office/drawing/2014/main" id="{F55D31B1-E693-41BE-B1D7-4D8248DBD5E1}"/>
              </a:ext>
            </a:extLst>
          </p:cNvPr>
          <p:cNvSpPr txBox="1"/>
          <p:nvPr/>
        </p:nvSpPr>
        <p:spPr>
          <a:xfrm>
            <a:off x="6439536" y="4647337"/>
            <a:ext cx="1972491" cy="1323439"/>
          </a:xfrm>
          <a:prstGeom prst="rect">
            <a:avLst/>
          </a:prstGeom>
          <a:noFill/>
        </p:spPr>
        <p:txBody>
          <a:bodyPr wrap="square" rtlCol="0">
            <a:spAutoFit/>
          </a:bodyPr>
          <a:lstStyle/>
          <a:p>
            <a:r>
              <a:rPr lang="en-US" sz="2000" dirty="0"/>
              <a:t>Labeled Data:</a:t>
            </a:r>
          </a:p>
          <a:p>
            <a:r>
              <a:rPr lang="en-US" sz="2000" dirty="0"/>
              <a:t>Corn – 407</a:t>
            </a:r>
          </a:p>
          <a:p>
            <a:r>
              <a:rPr lang="en-US" sz="2000" dirty="0"/>
              <a:t>Soybean – 524</a:t>
            </a:r>
          </a:p>
          <a:p>
            <a:r>
              <a:rPr lang="en-US" sz="2000" dirty="0"/>
              <a:t>Wheat – 235</a:t>
            </a:r>
          </a:p>
        </p:txBody>
      </p:sp>
    </p:spTree>
    <p:extLst>
      <p:ext uri="{BB962C8B-B14F-4D97-AF65-F5344CB8AC3E}">
        <p14:creationId xmlns:p14="http://schemas.microsoft.com/office/powerpoint/2010/main" val="2772503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66987" y="454297"/>
            <a:ext cx="9509760" cy="1233424"/>
          </a:xfrm>
          <a:prstGeom prst="rect">
            <a:avLst/>
          </a:prstGeom>
          <a:noFill/>
          <a:ln>
            <a:noFill/>
          </a:ln>
        </p:spPr>
        <p:txBody>
          <a:bodyPr spcFirstLastPara="1" wrap="square" lIns="91425" tIns="45700" rIns="91425" bIns="45700" anchor="b" anchorCtr="0">
            <a:normAutofit/>
          </a:bodyPr>
          <a:lstStyle/>
          <a:p>
            <a:r>
              <a:rPr lang="en-US" dirty="0">
                <a:latin typeface="Calibri" panose="020F0502020204030204" pitchFamily="34" charset="0"/>
                <a:cs typeface="Calibri" panose="020F0502020204030204" pitchFamily="34" charset="0"/>
              </a:rPr>
              <a:t>Preliminary Exploratory Data Analyses</a:t>
            </a:r>
          </a:p>
        </p:txBody>
      </p:sp>
      <p:pic>
        <p:nvPicPr>
          <p:cNvPr id="4" name="Picture 3" descr="A screenshot of a cell phone&#10;&#10;Description automatically generated">
            <a:extLst>
              <a:ext uri="{FF2B5EF4-FFF2-40B4-BE49-F238E27FC236}">
                <a16:creationId xmlns:a16="http://schemas.microsoft.com/office/drawing/2014/main" id="{06E19B20-B36F-4D38-AFAC-E99E891983C1}"/>
              </a:ext>
            </a:extLst>
          </p:cNvPr>
          <p:cNvPicPr>
            <a:picLocks noChangeAspect="1"/>
          </p:cNvPicPr>
          <p:nvPr/>
        </p:nvPicPr>
        <p:blipFill>
          <a:blip r:embed="rId3"/>
          <a:stretch>
            <a:fillRect/>
          </a:stretch>
        </p:blipFill>
        <p:spPr>
          <a:xfrm>
            <a:off x="499280" y="1821049"/>
            <a:ext cx="11288700" cy="127292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8D4B1DB0-0A98-47D9-BD21-B6FB184862E9}"/>
              </a:ext>
            </a:extLst>
          </p:cNvPr>
          <p:cNvPicPr>
            <a:picLocks noChangeAspect="1"/>
          </p:cNvPicPr>
          <p:nvPr/>
        </p:nvPicPr>
        <p:blipFill>
          <a:blip r:embed="rId4"/>
          <a:stretch>
            <a:fillRect/>
          </a:stretch>
        </p:blipFill>
        <p:spPr>
          <a:xfrm>
            <a:off x="489753" y="3227304"/>
            <a:ext cx="11298227" cy="1272927"/>
          </a:xfrm>
          <a:prstGeom prst="rect">
            <a:avLst/>
          </a:prstGeom>
        </p:spPr>
      </p:pic>
      <p:pic>
        <p:nvPicPr>
          <p:cNvPr id="8" name="Picture 7">
            <a:extLst>
              <a:ext uri="{FF2B5EF4-FFF2-40B4-BE49-F238E27FC236}">
                <a16:creationId xmlns:a16="http://schemas.microsoft.com/office/drawing/2014/main" id="{FD694D78-EFC1-450E-B317-3321AB1F0AA5}"/>
              </a:ext>
            </a:extLst>
          </p:cNvPr>
          <p:cNvPicPr>
            <a:picLocks noChangeAspect="1"/>
          </p:cNvPicPr>
          <p:nvPr/>
        </p:nvPicPr>
        <p:blipFill>
          <a:blip r:embed="rId5"/>
          <a:stretch>
            <a:fillRect/>
          </a:stretch>
        </p:blipFill>
        <p:spPr>
          <a:xfrm>
            <a:off x="508810" y="4633559"/>
            <a:ext cx="8922573" cy="1272927"/>
          </a:xfrm>
          <a:prstGeom prst="rect">
            <a:avLst/>
          </a:prstGeom>
        </p:spPr>
      </p:pic>
      <p:sp>
        <p:nvSpPr>
          <p:cNvPr id="9" name="Oval 8">
            <a:extLst>
              <a:ext uri="{FF2B5EF4-FFF2-40B4-BE49-F238E27FC236}">
                <a16:creationId xmlns:a16="http://schemas.microsoft.com/office/drawing/2014/main" id="{E2EA9B67-4742-4A39-8189-2F4F3C9945D3}"/>
              </a:ext>
            </a:extLst>
          </p:cNvPr>
          <p:cNvSpPr/>
          <p:nvPr/>
        </p:nvSpPr>
        <p:spPr>
          <a:xfrm>
            <a:off x="1385888" y="1821049"/>
            <a:ext cx="5300663" cy="12334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3D46D5B-7B45-4E82-999D-B64A59DD0D69}"/>
              </a:ext>
            </a:extLst>
          </p:cNvPr>
          <p:cNvSpPr/>
          <p:nvPr/>
        </p:nvSpPr>
        <p:spPr>
          <a:xfrm>
            <a:off x="6536532" y="3227304"/>
            <a:ext cx="300038" cy="10160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E8C6275-598F-4EE3-8368-767716B736FD}"/>
              </a:ext>
            </a:extLst>
          </p:cNvPr>
          <p:cNvSpPr/>
          <p:nvPr/>
        </p:nvSpPr>
        <p:spPr>
          <a:xfrm>
            <a:off x="1528354" y="4618181"/>
            <a:ext cx="271463" cy="1168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719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66987" y="454297"/>
            <a:ext cx="9509760" cy="123342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C243C"/>
              </a:buClr>
              <a:buSzPts val="3400"/>
              <a:buNone/>
            </a:pPr>
            <a:r>
              <a:rPr lang="en-US" dirty="0">
                <a:latin typeface="Calibri"/>
                <a:cs typeface="Calibri"/>
                <a:sym typeface="Calibri"/>
              </a:rPr>
              <a:t>Next Steps – Feature Engineering</a:t>
            </a:r>
            <a:endParaRPr dirty="0"/>
          </a:p>
        </p:txBody>
      </p:sp>
      <p:sp>
        <p:nvSpPr>
          <p:cNvPr id="2" name="TextBox 1">
            <a:extLst>
              <a:ext uri="{FF2B5EF4-FFF2-40B4-BE49-F238E27FC236}">
                <a16:creationId xmlns:a16="http://schemas.microsoft.com/office/drawing/2014/main" id="{D8441861-1D72-4D75-9E8D-6982E46740D5}"/>
              </a:ext>
            </a:extLst>
          </p:cNvPr>
          <p:cNvSpPr txBox="1"/>
          <p:nvPr/>
        </p:nvSpPr>
        <p:spPr>
          <a:xfrm>
            <a:off x="866987" y="1862667"/>
            <a:ext cx="10286435" cy="3170099"/>
          </a:xfrm>
          <a:prstGeom prst="rect">
            <a:avLst/>
          </a:prstGeom>
          <a:noFill/>
        </p:spPr>
        <p:txBody>
          <a:bodyPr wrap="square" rtlCol="0">
            <a:spAutoFit/>
          </a:bodyPr>
          <a:lstStyle/>
          <a:p>
            <a:r>
              <a:rPr lang="en-US" sz="2000" dirty="0"/>
              <a:t>Combine crop management type in two categories traditional and organic.  </a:t>
            </a:r>
          </a:p>
          <a:p>
            <a:endParaRPr lang="en-US" sz="2000" dirty="0"/>
          </a:p>
          <a:p>
            <a:r>
              <a:rPr lang="en-US" sz="2000" dirty="0"/>
              <a:t>Determine the average number of weeks that takes for each crop to mature.</a:t>
            </a:r>
          </a:p>
          <a:p>
            <a:endParaRPr lang="en-US" sz="2000" dirty="0"/>
          </a:p>
          <a:p>
            <a:r>
              <a:rPr lang="en-US" sz="2000" dirty="0"/>
              <a:t>Calculate weather variables weekly average starting from planting date.</a:t>
            </a:r>
          </a:p>
          <a:p>
            <a:endParaRPr lang="en-US" sz="2000" dirty="0"/>
          </a:p>
          <a:p>
            <a:r>
              <a:rPr lang="en-US" sz="2000" dirty="0"/>
              <a:t>Calculate GDD.</a:t>
            </a:r>
          </a:p>
          <a:p>
            <a:endParaRPr lang="en-US" sz="2000" dirty="0"/>
          </a:p>
          <a:p>
            <a:endParaRPr lang="en-US" sz="2000" dirty="0"/>
          </a:p>
          <a:p>
            <a:r>
              <a:rPr lang="en-US" sz="2000" b="1" dirty="0"/>
              <a:t>Time to build machine learning models!</a:t>
            </a:r>
          </a:p>
        </p:txBody>
      </p:sp>
    </p:spTree>
    <p:extLst>
      <p:ext uri="{BB962C8B-B14F-4D97-AF65-F5344CB8AC3E}">
        <p14:creationId xmlns:p14="http://schemas.microsoft.com/office/powerpoint/2010/main" val="311797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66987" y="454297"/>
            <a:ext cx="9509760" cy="123342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C243C"/>
              </a:buClr>
              <a:buSzPts val="3400"/>
              <a:buNone/>
            </a:pPr>
            <a:r>
              <a:rPr lang="en-US" dirty="0">
                <a:latin typeface="Calibri"/>
                <a:cs typeface="Calibri"/>
                <a:sym typeface="Calibri"/>
              </a:rPr>
              <a:t>References</a:t>
            </a:r>
            <a:endParaRPr dirty="0"/>
          </a:p>
        </p:txBody>
      </p:sp>
      <p:sp>
        <p:nvSpPr>
          <p:cNvPr id="2" name="TextBox 1">
            <a:extLst>
              <a:ext uri="{FF2B5EF4-FFF2-40B4-BE49-F238E27FC236}">
                <a16:creationId xmlns:a16="http://schemas.microsoft.com/office/drawing/2014/main" id="{D8441861-1D72-4D75-9E8D-6982E46740D5}"/>
              </a:ext>
            </a:extLst>
          </p:cNvPr>
          <p:cNvSpPr txBox="1"/>
          <p:nvPr/>
        </p:nvSpPr>
        <p:spPr>
          <a:xfrm>
            <a:off x="866987" y="1862667"/>
            <a:ext cx="10286435" cy="3477875"/>
          </a:xfrm>
          <a:prstGeom prst="rect">
            <a:avLst/>
          </a:prstGeom>
          <a:noFill/>
        </p:spPr>
        <p:txBody>
          <a:bodyPr wrap="square" rtlCol="0">
            <a:spAutoFit/>
          </a:bodyPr>
          <a:lstStyle/>
          <a:p>
            <a:pPr marL="457200" lvl="0" indent="-457200">
              <a:buAutoNum type="arabicPeriod"/>
            </a:pPr>
            <a:r>
              <a:rPr lang="en-US" sz="2000" dirty="0"/>
              <a:t>Khaki, </a:t>
            </a:r>
            <a:r>
              <a:rPr lang="en-US" sz="2000" dirty="0" err="1"/>
              <a:t>Saaed</a:t>
            </a:r>
            <a:r>
              <a:rPr lang="en-US" sz="2000" dirty="0"/>
              <a:t>, and </a:t>
            </a:r>
            <a:r>
              <a:rPr lang="en-US" sz="2000" dirty="0" err="1"/>
              <a:t>Lizhi</a:t>
            </a:r>
            <a:r>
              <a:rPr lang="en-US" sz="2000" dirty="0"/>
              <a:t> Wang. “Crop Yield Prediction Using Deep Neural Networks.” </a:t>
            </a:r>
            <a:r>
              <a:rPr lang="en-US" sz="2000" i="1" dirty="0"/>
              <a:t>Frontiers</a:t>
            </a:r>
            <a:r>
              <a:rPr lang="en-US" sz="2000" dirty="0"/>
              <a:t>, Frontiers, 26 Apr. 2019.  Retrieved February 25, 2020 from </a:t>
            </a:r>
            <a:r>
              <a:rPr lang="en-US" sz="2000" dirty="0">
                <a:hlinkClick r:id="rId3"/>
              </a:rPr>
              <a:t>https://</a:t>
            </a:r>
            <a:r>
              <a:rPr lang="en-US" sz="2000" u="sng" dirty="0">
                <a:hlinkClick r:id="rId3"/>
              </a:rPr>
              <a:t>www.frontiersin.org/articles/10.3389/fpls.2019.00621/full</a:t>
            </a:r>
            <a:r>
              <a:rPr lang="en-US" sz="2000" dirty="0"/>
              <a:t>.</a:t>
            </a:r>
          </a:p>
          <a:p>
            <a:pPr marL="457200" lvl="0" indent="-457200">
              <a:buAutoNum type="arabicPeriod"/>
            </a:pPr>
            <a:endParaRPr lang="en-US" sz="2000" dirty="0"/>
          </a:p>
          <a:p>
            <a:pPr marL="457200" lvl="0" indent="-457200">
              <a:buAutoNum type="arabicPeriod"/>
            </a:pPr>
            <a:r>
              <a:rPr lang="en-US" sz="2000" dirty="0"/>
              <a:t>Crane-</a:t>
            </a:r>
            <a:r>
              <a:rPr lang="en-US" sz="2000" dirty="0" err="1"/>
              <a:t>Droesch</a:t>
            </a:r>
            <a:r>
              <a:rPr lang="en-US" sz="2000" dirty="0"/>
              <a:t>, Andrew. “Machine learning methods for crop yield prediction and climate change impact assessment in agriculture.” </a:t>
            </a:r>
            <a:r>
              <a:rPr lang="en-US" sz="2000" i="1" dirty="0"/>
              <a:t>Environmental Research Letters, Vol 13, Num 11</a:t>
            </a:r>
            <a:r>
              <a:rPr lang="en-US" sz="2000" dirty="0"/>
              <a:t>, 26 Oct. 2018.  Retrieved March 1, 2020 from </a:t>
            </a:r>
            <a:r>
              <a:rPr lang="en-US" sz="2000" u="sng" dirty="0">
                <a:hlinkClick r:id="rId4"/>
              </a:rPr>
              <a:t>https://iopscience.iop.org/article/10.1088/1748-9326/aae159</a:t>
            </a:r>
            <a:endParaRPr lang="en-US" sz="2000" u="sng" dirty="0"/>
          </a:p>
          <a:p>
            <a:pPr marL="457200" lvl="0" indent="-457200">
              <a:buAutoNum type="arabicPeriod"/>
            </a:pPr>
            <a:endParaRPr lang="en-US" sz="2000" u="sng" dirty="0"/>
          </a:p>
          <a:p>
            <a:pPr marL="457200" lvl="0" indent="-457200">
              <a:buAutoNum type="arabicPeriod"/>
            </a:pPr>
            <a:r>
              <a:rPr lang="en-US" sz="2000" dirty="0"/>
              <a:t>Explanation of Growing Degree Days, Midwestern Regional Climate Center.  Retrieved March 1, 2020 from mrcc.illinois.edu/</a:t>
            </a:r>
            <a:r>
              <a:rPr lang="en-US" sz="2000" dirty="0" err="1"/>
              <a:t>gismaps</a:t>
            </a:r>
            <a:r>
              <a:rPr lang="en-US" sz="2000" dirty="0"/>
              <a:t>/info/gddinfo.htm.</a:t>
            </a:r>
          </a:p>
        </p:txBody>
      </p:sp>
    </p:spTree>
    <p:extLst>
      <p:ext uri="{BB962C8B-B14F-4D97-AF65-F5344CB8AC3E}">
        <p14:creationId xmlns:p14="http://schemas.microsoft.com/office/powerpoint/2010/main" val="1291142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7d5ce0bf59_0_1"/>
          <p:cNvSpPr txBox="1">
            <a:spLocks noGrp="1"/>
          </p:cNvSpPr>
          <p:nvPr>
            <p:ph type="title"/>
          </p:nvPr>
        </p:nvSpPr>
        <p:spPr>
          <a:xfrm>
            <a:off x="1341122" y="467350"/>
            <a:ext cx="4666500" cy="123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latin typeface="Calibri"/>
                <a:ea typeface="Calibri"/>
                <a:cs typeface="Calibri"/>
                <a:sym typeface="Calibri"/>
              </a:rPr>
              <a:t>Acknowledgment</a:t>
            </a:r>
            <a:endParaRPr>
              <a:latin typeface="Calibri"/>
              <a:ea typeface="Calibri"/>
              <a:cs typeface="Calibri"/>
              <a:sym typeface="Calibri"/>
            </a:endParaRPr>
          </a:p>
        </p:txBody>
      </p:sp>
      <p:sp>
        <p:nvSpPr>
          <p:cNvPr id="170" name="Google Shape;170;g7d5ce0bf59_0_1"/>
          <p:cNvSpPr txBox="1">
            <a:spLocks noGrp="1"/>
          </p:cNvSpPr>
          <p:nvPr>
            <p:ph type="body" idx="1"/>
          </p:nvPr>
        </p:nvSpPr>
        <p:spPr>
          <a:xfrm>
            <a:off x="1341125" y="1901950"/>
            <a:ext cx="3406239" cy="1162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dirty="0">
                <a:latin typeface="Calibri"/>
                <a:ea typeface="Calibri"/>
                <a:cs typeface="Calibri"/>
                <a:sym typeface="Calibri"/>
              </a:rPr>
              <a:t>Michel </a:t>
            </a:r>
            <a:r>
              <a:rPr lang="en-US" dirty="0" err="1">
                <a:latin typeface="Calibri"/>
                <a:ea typeface="Calibri"/>
                <a:cs typeface="Calibri"/>
                <a:sym typeface="Calibri"/>
              </a:rPr>
              <a:t>Cavigelli</a:t>
            </a:r>
            <a:r>
              <a:rPr lang="en-US" dirty="0">
                <a:latin typeface="Calibri"/>
                <a:ea typeface="Calibri"/>
                <a:cs typeface="Calibri"/>
                <a:sym typeface="Calibri"/>
              </a:rPr>
              <a:t>, PhD, USDA</a:t>
            </a:r>
            <a:endParaRPr dirty="0">
              <a:latin typeface="Calibri"/>
              <a:ea typeface="Calibri"/>
              <a:cs typeface="Calibri"/>
              <a:sym typeface="Calibri"/>
            </a:endParaRPr>
          </a:p>
          <a:p>
            <a:pPr marL="0" lvl="0" indent="0" algn="l" rtl="0">
              <a:spcBef>
                <a:spcPts val="1800"/>
              </a:spcBef>
              <a:spcAft>
                <a:spcPts val="0"/>
              </a:spcAft>
              <a:buNone/>
            </a:pPr>
            <a:r>
              <a:rPr lang="en-US" dirty="0">
                <a:solidFill>
                  <a:srgbClr val="333333"/>
                </a:solidFill>
                <a:latin typeface="Calibri"/>
                <a:ea typeface="Calibri"/>
                <a:cs typeface="Calibri"/>
                <a:sym typeface="Calibri"/>
              </a:rPr>
              <a:t>Anne E Conklin, USDA</a:t>
            </a:r>
            <a:endParaRPr dirty="0">
              <a:latin typeface="Calibri"/>
              <a:ea typeface="Calibri"/>
              <a:cs typeface="Calibri"/>
              <a:sym typeface="Calibri"/>
            </a:endParaRPr>
          </a:p>
        </p:txBody>
      </p:sp>
      <p:sp>
        <p:nvSpPr>
          <p:cNvPr id="171" name="Google Shape;171;g7d5ce0bf59_0_1"/>
          <p:cNvSpPr txBox="1">
            <a:spLocks noGrp="1"/>
          </p:cNvSpPr>
          <p:nvPr>
            <p:ph type="title"/>
          </p:nvPr>
        </p:nvSpPr>
        <p:spPr>
          <a:xfrm>
            <a:off x="1428122" y="3265750"/>
            <a:ext cx="4666500" cy="123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latin typeface="Calibri"/>
                <a:ea typeface="Calibri"/>
                <a:cs typeface="Calibri"/>
                <a:sym typeface="Calibri"/>
              </a:rPr>
              <a:t>Questions?</a:t>
            </a:r>
            <a:endParaRPr dirty="0">
              <a:latin typeface="Calibri"/>
              <a:ea typeface="Calibri"/>
              <a:cs typeface="Calibri"/>
              <a:sym typeface="Calibri"/>
            </a:endParaRPr>
          </a:p>
        </p:txBody>
      </p:sp>
      <p:sp>
        <p:nvSpPr>
          <p:cNvPr id="172" name="Google Shape;172;g7d5ce0bf59_0_1"/>
          <p:cNvSpPr txBox="1">
            <a:spLocks noGrp="1"/>
          </p:cNvSpPr>
          <p:nvPr>
            <p:ph type="body" idx="1"/>
          </p:nvPr>
        </p:nvSpPr>
        <p:spPr>
          <a:xfrm>
            <a:off x="1428125" y="4700350"/>
            <a:ext cx="5211600" cy="1162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a:latin typeface="Calibri"/>
                <a:ea typeface="Calibri"/>
                <a:cs typeface="Calibri"/>
                <a:sym typeface="Calibri"/>
              </a:rPr>
              <a:t>Contact Maura Tokay at matokay1@umbc.edu</a:t>
            </a:r>
            <a:endParaRPr>
              <a:latin typeface="Calibri"/>
              <a:ea typeface="Calibri"/>
              <a:cs typeface="Calibri"/>
              <a:sym typeface="Calibri"/>
            </a:endParaRPr>
          </a:p>
        </p:txBody>
      </p:sp>
      <p:sp>
        <p:nvSpPr>
          <p:cNvPr id="17" name="Google Shape;171;g7d5ce0bf59_0_1">
            <a:extLst>
              <a:ext uri="{FF2B5EF4-FFF2-40B4-BE49-F238E27FC236}">
                <a16:creationId xmlns:a16="http://schemas.microsoft.com/office/drawing/2014/main" id="{26892589-694E-4BEB-B052-AF727E216E97}"/>
              </a:ext>
            </a:extLst>
          </p:cNvPr>
          <p:cNvSpPr txBox="1">
            <a:spLocks/>
          </p:cNvSpPr>
          <p:nvPr/>
        </p:nvSpPr>
        <p:spPr>
          <a:xfrm>
            <a:off x="6432825" y="1831150"/>
            <a:ext cx="4666500" cy="12333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C243C"/>
              </a:buClr>
              <a:buSzPts val="1800"/>
              <a:buFont typeface="Arial"/>
              <a:buNone/>
              <a:defRPr sz="3400" b="0" i="0" u="none" strike="noStrike" cap="none">
                <a:solidFill>
                  <a:srgbClr val="1C243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a:ea typeface="Calibri"/>
                <a:cs typeface="Calibri"/>
                <a:sym typeface="Calibri"/>
              </a:rPr>
              <a:t>More Information</a:t>
            </a:r>
          </a:p>
        </p:txBody>
      </p:sp>
      <p:sp>
        <p:nvSpPr>
          <p:cNvPr id="18" name="Google Shape;172;g7d5ce0bf59_0_1">
            <a:extLst>
              <a:ext uri="{FF2B5EF4-FFF2-40B4-BE49-F238E27FC236}">
                <a16:creationId xmlns:a16="http://schemas.microsoft.com/office/drawing/2014/main" id="{2DAE5189-1DA3-4E10-8CAA-DBC4733E16A0}"/>
              </a:ext>
            </a:extLst>
          </p:cNvPr>
          <p:cNvSpPr txBox="1">
            <a:spLocks/>
          </p:cNvSpPr>
          <p:nvPr/>
        </p:nvSpPr>
        <p:spPr>
          <a:xfrm>
            <a:off x="6358351" y="3230350"/>
            <a:ext cx="5211600" cy="1162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0040" algn="l" rtl="0">
              <a:lnSpc>
                <a:spcPct val="90000"/>
              </a:lnSpc>
              <a:spcBef>
                <a:spcPts val="1800"/>
              </a:spcBef>
              <a:spcAft>
                <a:spcPts val="0"/>
              </a:spcAft>
              <a:buClr>
                <a:schemeClr val="dk2"/>
              </a:buClr>
              <a:buSzPts val="1440"/>
              <a:buFont typeface="Noto Sans Symbols"/>
              <a:buChar char="▪"/>
              <a:defRPr sz="2000" b="0" i="0" u="none" strike="noStrike" cap="none">
                <a:solidFill>
                  <a:schemeClr val="dk2"/>
                </a:solidFill>
                <a:latin typeface="Corbel"/>
                <a:ea typeface="Corbel"/>
                <a:cs typeface="Corbel"/>
                <a:sym typeface="Corbel"/>
              </a:defRPr>
            </a:lvl1pPr>
            <a:lvl2pPr marL="914400" marR="0" lvl="1" indent="-320040" algn="l" rtl="0">
              <a:lnSpc>
                <a:spcPct val="90000"/>
              </a:lnSpc>
              <a:spcBef>
                <a:spcPts val="1000"/>
              </a:spcBef>
              <a:spcAft>
                <a:spcPts val="0"/>
              </a:spcAft>
              <a:buClr>
                <a:schemeClr val="dk2"/>
              </a:buClr>
              <a:buSzPts val="1440"/>
              <a:buFont typeface="Noto Sans Symbols"/>
              <a:buChar char="▪"/>
              <a:defRPr sz="1800" b="0" i="0" u="none" strike="noStrike" cap="none">
                <a:solidFill>
                  <a:schemeClr val="dk2"/>
                </a:solidFill>
                <a:latin typeface="Corbel"/>
                <a:ea typeface="Corbel"/>
                <a:cs typeface="Corbel"/>
                <a:sym typeface="Corbel"/>
              </a:defRPr>
            </a:lvl2pPr>
            <a:lvl3pPr marL="1371600" marR="0" lvl="2" indent="-320039" algn="l" rtl="0">
              <a:lnSpc>
                <a:spcPct val="90000"/>
              </a:lnSpc>
              <a:spcBef>
                <a:spcPts val="800"/>
              </a:spcBef>
              <a:spcAft>
                <a:spcPts val="0"/>
              </a:spcAft>
              <a:buClr>
                <a:schemeClr val="dk2"/>
              </a:buClr>
              <a:buSzPts val="1440"/>
              <a:buFont typeface="Noto Sans Symbols"/>
              <a:buChar char="▪"/>
              <a:defRPr sz="1600" b="0" i="0" u="none" strike="noStrike" cap="none">
                <a:solidFill>
                  <a:schemeClr val="dk2"/>
                </a:solidFill>
                <a:latin typeface="Corbel"/>
                <a:ea typeface="Corbel"/>
                <a:cs typeface="Corbel"/>
                <a:sym typeface="Corbel"/>
              </a:defRPr>
            </a:lvl3pPr>
            <a:lvl4pPr marL="1828800" marR="0" lvl="3"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4pPr>
            <a:lvl5pPr marL="2286000" marR="0" lvl="4"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5pPr>
            <a:lvl6pPr marL="2743200" marR="0" lvl="5"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6pPr>
            <a:lvl7pPr marL="3200400" marR="0" lvl="6"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7pPr>
            <a:lvl8pPr marL="3657600" marR="0" lvl="7" indent="-320040"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8pPr>
            <a:lvl9pPr marL="4114800" marR="0" lvl="8" indent="-320040"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9pPr>
          </a:lstStyle>
          <a:p>
            <a:pPr marL="0" indent="0">
              <a:buNone/>
            </a:pPr>
            <a:r>
              <a:rPr lang="en-US" dirty="0">
                <a:latin typeface="Calibri" panose="020F0502020204030204" pitchFamily="34" charset="0"/>
                <a:cs typeface="Calibri" panose="020F0502020204030204" pitchFamily="34" charset="0"/>
                <a:hlinkClick r:id="rId3"/>
              </a:rPr>
              <a:t>https://github.com/mmtokay/DATA606</a:t>
            </a:r>
            <a:endParaRPr lang="en-US" dirty="0">
              <a:latin typeface="Calibri" panose="020F0502020204030204" pitchFamily="34" charset="0"/>
              <a:ea typeface="Calibri"/>
              <a:cs typeface="Calibri" panose="020F0502020204030204" pitchFamily="34" charset="0"/>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rgbClr val="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CD6FACEBF6994DBFA63F9B66A11B91" ma:contentTypeVersion="4" ma:contentTypeDescription="Create a new document." ma:contentTypeScope="" ma:versionID="4d6ed5dae1a21aa8344abeafe80a060d">
  <xsd:schema xmlns:xsd="http://www.w3.org/2001/XMLSchema" xmlns:xs="http://www.w3.org/2001/XMLSchema" xmlns:p="http://schemas.microsoft.com/office/2006/metadata/properties" xmlns:ns3="6d44c5ef-6a4a-4217-aedc-fb76d412fd5a" targetNamespace="http://schemas.microsoft.com/office/2006/metadata/properties" ma:root="true" ma:fieldsID="25aa10ac1e76178472df9479e5da35aa" ns3:_="">
    <xsd:import namespace="6d44c5ef-6a4a-4217-aedc-fb76d412fd5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44c5ef-6a4a-4217-aedc-fb76d412f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BA98B9-766A-4B57-A021-D3872D7D51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44c5ef-6a4a-4217-aedc-fb76d412fd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8BEFEB-B617-41EF-9EFF-81D937D0D6AC}">
  <ds:schemaRefs>
    <ds:schemaRef ds:uri="http://purl.org/dc/dcmitype/"/>
    <ds:schemaRef ds:uri="http://schemas.microsoft.com/office/2006/documentManagement/types"/>
    <ds:schemaRef ds:uri="http://purl.org/dc/terms/"/>
    <ds:schemaRef ds:uri="http://schemas.openxmlformats.org/package/2006/metadata/core-properties"/>
    <ds:schemaRef ds:uri="http://purl.org/dc/elements/1.1/"/>
    <ds:schemaRef ds:uri="http://www.w3.org/XML/1998/namespace"/>
    <ds:schemaRef ds:uri="http://schemas.microsoft.com/office/infopath/2007/PartnerControls"/>
    <ds:schemaRef ds:uri="6d44c5ef-6a4a-4217-aedc-fb76d412fd5a"/>
    <ds:schemaRef ds:uri="http://schemas.microsoft.com/office/2006/metadata/properties"/>
  </ds:schemaRefs>
</ds:datastoreItem>
</file>

<file path=customXml/itemProps3.xml><?xml version="1.0" encoding="utf-8"?>
<ds:datastoreItem xmlns:ds="http://schemas.openxmlformats.org/officeDocument/2006/customXml" ds:itemID="{94A2F17A-CE63-4079-AD4C-2DE84BB90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3017</TotalTime>
  <Words>1157</Words>
  <Application>Microsoft Office PowerPoint</Application>
  <PresentationFormat>Widescreen</PresentationFormat>
  <Paragraphs>79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Noto Sans Symbols</vt:lpstr>
      <vt:lpstr>Corbel</vt:lpstr>
      <vt:lpstr>Banded Design Blue 16x9</vt:lpstr>
      <vt:lpstr>Predicting Corn, Wheat and Soybean Yield</vt:lpstr>
      <vt:lpstr>Literature Review (1/2)</vt:lpstr>
      <vt:lpstr>Literature Review (2/2)</vt:lpstr>
      <vt:lpstr>Preliminary Exploratory Data Analyses</vt:lpstr>
      <vt:lpstr>Preliminary Exploratory Data Analyses</vt:lpstr>
      <vt:lpstr>Preliminary Exploratory Data Analyses</vt:lpstr>
      <vt:lpstr>Next Steps – Feature Engineering</vt:lpstr>
      <vt:lpstr>References</vt:lpstr>
      <vt:lpstr>Acknowledgment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Corn, Wheat and Soybean Yield Using Meteorological Data and Feature Importance Comparison Among Cultures</dc:title>
  <dc:creator>Maura Tokay</dc:creator>
  <cp:lastModifiedBy>Maura Tokay</cp:lastModifiedBy>
  <cp:revision>38</cp:revision>
  <dcterms:created xsi:type="dcterms:W3CDTF">2020-02-05T04:00:02Z</dcterms:created>
  <dcterms:modified xsi:type="dcterms:W3CDTF">2020-03-02T04:19:23Z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0x010100C9CD6FACEBF6994DBFA63F9B66A11B91</vt:lpwstr>
  </property>
</Properties>
</file>