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3"/>
  </p:notesMasterIdLst>
  <p:sldIdLst>
    <p:sldId id="256" r:id="rId5"/>
    <p:sldId id="257" r:id="rId6"/>
    <p:sldId id="258" r:id="rId7"/>
    <p:sldId id="259" r:id="rId8"/>
    <p:sldId id="263" r:id="rId9"/>
    <p:sldId id="260" r:id="rId10"/>
    <p:sldId id="261" r:id="rId11"/>
    <p:sldId id="262"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Corbel" panose="020B050302020402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p15:clr>
            <a:srgbClr val="A4A3A4"/>
          </p15:clr>
        </p15:guide>
        <p15:guide id="2" pos="6816">
          <p15:clr>
            <a:srgbClr val="A4A3A4"/>
          </p15:clr>
        </p15:guide>
        <p15:guide id="3" pos="816">
          <p15:clr>
            <a:srgbClr val="A4A3A4"/>
          </p15:clr>
        </p15:guide>
        <p15:guide id="4" orient="horz" pos="216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2" roundtripDataSignature="AMtx7minjUykT8pAMO3OdD/YLrCoCoC3X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163" autoAdjust="0"/>
  </p:normalViewPr>
  <p:slideViewPr>
    <p:cSldViewPr snapToGrid="0">
      <p:cViewPr varScale="1">
        <p:scale>
          <a:sx n="77" d="100"/>
          <a:sy n="77" d="100"/>
        </p:scale>
        <p:origin x="474" y="78"/>
      </p:cViewPr>
      <p:guideLst>
        <p:guide pos="3840"/>
        <p:guide pos="6816"/>
        <p:guide pos="816"/>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font" Target="fonts/font8.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1.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1pPr>
            <a:lvl2pPr marL="914400" marR="0" lvl="1"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2pPr>
            <a:lvl3pPr marL="1371600" marR="0" lvl="2"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3pPr>
            <a:lvl4pPr marL="1828800" marR="0" lvl="3"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4pPr>
            <a:lvl5pPr marL="2286000" marR="0" lvl="4"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5pPr>
            <a:lvl6pPr marL="2743200" marR="0" lvl="5"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6pPr>
            <a:lvl7pPr marL="3200400" marR="0" lvl="6"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7pPr>
            <a:lvl8pPr marL="3657600" marR="0" lvl="7"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8pPr>
            <a:lvl9pPr marL="4114800" marR="0" lvl="8"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orbel"/>
                <a:ea typeface="Corbel"/>
                <a:cs typeface="Corbel"/>
                <a:sym typeface="Corbel"/>
              </a:rPr>
              <a:t>‹#›</a:t>
            </a:fld>
            <a:endParaRPr sz="1200" b="0" i="0" u="none" strike="noStrike" cap="none">
              <a:solidFill>
                <a:schemeClr val="dk1"/>
              </a:solidFill>
              <a:latin typeface="Corbel"/>
              <a:ea typeface="Corbel"/>
              <a:cs typeface="Corbel"/>
              <a:sym typeface="Corbe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1:notes"/>
          <p:cNvSpPr txBox="1">
            <a:spLocks noGrp="1"/>
          </p:cNvSpPr>
          <p:nvPr>
            <p:ph type="body" idx="1"/>
          </p:nvPr>
        </p:nvSpPr>
        <p:spPr>
          <a:xfrm>
            <a:off x="685800" y="4400550"/>
            <a:ext cx="54864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latin typeface="Calibri" panose="020F0502020204030204" pitchFamily="34" charset="0"/>
                <a:cs typeface="Calibri" panose="020F0502020204030204" pitchFamily="34" charset="0"/>
              </a:rPr>
              <a:t>My name is Maura Tokay and for my capstone project I am proposing to use machine learning to predict corn, wheat and soybean yield using meteorological data and compare feature importance among cultures.</a:t>
            </a:r>
            <a:endParaRPr dirty="0">
              <a:latin typeface="Calibri" panose="020F0502020204030204" pitchFamily="34" charset="0"/>
              <a:cs typeface="Calibri" panose="020F0502020204030204" pitchFamily="34" charset="0"/>
            </a:endParaRPr>
          </a:p>
        </p:txBody>
      </p:sp>
      <p:sp>
        <p:nvSpPr>
          <p:cNvPr id="105" name="Google Shape;10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p2: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0000"/>
              </a:buClr>
              <a:buSzPts val="2240"/>
              <a:buFont typeface="Arial"/>
              <a:buNone/>
            </a:pPr>
            <a:r>
              <a:rPr lang="en-US" sz="1400" dirty="0">
                <a:solidFill>
                  <a:srgbClr val="000000"/>
                </a:solidFill>
                <a:latin typeface="Calibri"/>
                <a:ea typeface="Calibri"/>
                <a:cs typeface="Calibri"/>
                <a:sym typeface="Calibri"/>
              </a:rPr>
              <a:t>Precipitation and temperature are the two main characteristics of weather and climate, they also play an important role on the outcome of crop yield.</a:t>
            </a:r>
            <a:endParaRPr sz="1400" i="1" strike="noStrike" dirty="0">
              <a:solidFill>
                <a:srgbClr val="000000"/>
              </a:solidFill>
              <a:latin typeface="Calibri"/>
              <a:ea typeface="Calibri"/>
              <a:cs typeface="Calibri"/>
              <a:sym typeface="Calibri"/>
            </a:endParaRPr>
          </a:p>
        </p:txBody>
      </p:sp>
      <p:sp>
        <p:nvSpPr>
          <p:cNvPr id="112" name="Google Shape;11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3: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latin typeface="Calibri" panose="020F0502020204030204" pitchFamily="34" charset="0"/>
                <a:cs typeface="Calibri" panose="020F0502020204030204" pitchFamily="34" charset="0"/>
              </a:rPr>
              <a:t>To forecast corn, wheat and soybean yield I will use meteorological data in machine learning predictive models like </a:t>
            </a:r>
            <a:r>
              <a:rPr lang="en-US" sz="1200" dirty="0">
                <a:solidFill>
                  <a:schemeClr val="dk1"/>
                </a:solidFill>
                <a:latin typeface="Calibri" panose="020F0502020204030204" pitchFamily="34" charset="0"/>
                <a:ea typeface="Corbel"/>
                <a:cs typeface="Calibri" panose="020F0502020204030204" pitchFamily="34" charset="0"/>
                <a:sym typeface="Corbel"/>
              </a:rPr>
              <a:t>Lasso, Decision Tree Regressor and Random Forest Regressor </a:t>
            </a:r>
            <a:endParaRPr sz="1200" b="0" i="1" u="none" strike="noStrike" dirty="0">
              <a:solidFill>
                <a:schemeClr val="dk1"/>
              </a:solidFill>
              <a:latin typeface="Calibri" panose="020F0502020204030204" pitchFamily="34" charset="0"/>
              <a:ea typeface="Corbel"/>
              <a:cs typeface="Calibri" panose="020F0502020204030204" pitchFamily="34" charset="0"/>
              <a:sym typeface="Corbel"/>
            </a:endParaRPr>
          </a:p>
        </p:txBody>
      </p:sp>
      <p:sp>
        <p:nvSpPr>
          <p:cNvPr id="120" name="Google Shape;12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5: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latin typeface="Calibri" panose="020F0502020204030204" pitchFamily="34" charset="0"/>
                <a:cs typeface="Calibri" panose="020F0502020204030204" pitchFamily="34" charset="0"/>
              </a:rPr>
              <a:t>The dataset I will use comes from the farming system project that is a long-term agroecological research project at the US department of agriculture in Beltsville, Maryland. The data spams 20 years ranging from 1996-2016. The meteorological data contains temperature, precipitation, humidity, radiation, day light integral and wind.  The crop yield data contains harvest date, crop, system (organic or traditional), plot and grain yield.</a:t>
            </a:r>
            <a:endParaRPr dirty="0">
              <a:latin typeface="Calibri" panose="020F0502020204030204" pitchFamily="34" charset="0"/>
              <a:cs typeface="Calibri" panose="020F0502020204030204" pitchFamily="34" charset="0"/>
            </a:endParaRPr>
          </a:p>
        </p:txBody>
      </p:sp>
      <p:sp>
        <p:nvSpPr>
          <p:cNvPr id="131" name="Google Shape;131;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The procedure for feature extraction will be: first organize the data in 2 datasets </a:t>
            </a:r>
            <a:r>
              <a:rPr lang="en-US" dirty="0">
                <a:latin typeface="Calibri" panose="020F0502020204030204" pitchFamily="34" charset="0"/>
                <a:cs typeface="Calibri" panose="020F0502020204030204" pitchFamily="34" charset="0"/>
              </a:rPr>
              <a:t>meteorological and crop yield data. The next step will be to group Meteorological data starting  from planting date to harvest date weekly and bi-weekly from planting. The model will be trained first with weekly data and then bi-weekly data to verify if  model accuracy will vary. To train the model I will use 18 years of data and the test will be done with the remaining 2 years of data.</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orbel"/>
                <a:ea typeface="Corbel"/>
                <a:cs typeface="Corbel"/>
                <a:sym typeface="Corbel"/>
              </a:rPr>
              <a:t>5</a:t>
            </a:fld>
            <a:endParaRPr lang="en-US" sz="1200" b="0" i="0" u="none" strike="noStrike" cap="none">
              <a:solidFill>
                <a:schemeClr val="dk1"/>
              </a:solidFill>
              <a:latin typeface="Corbel"/>
              <a:ea typeface="Corbel"/>
              <a:cs typeface="Corbel"/>
              <a:sym typeface="Corbel"/>
            </a:endParaRPr>
          </a:p>
        </p:txBody>
      </p:sp>
    </p:spTree>
    <p:extLst>
      <p:ext uri="{BB962C8B-B14F-4D97-AF65-F5344CB8AC3E}">
        <p14:creationId xmlns:p14="http://schemas.microsoft.com/office/powerpoint/2010/main" val="1002612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d58e64c1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7d58e64c17_0_0:notes"/>
          <p:cNvSpPr txBox="1">
            <a:spLocks noGrp="1"/>
          </p:cNvSpPr>
          <p:nvPr>
            <p:ph type="body" idx="1"/>
          </p:nvPr>
        </p:nvSpPr>
        <p:spPr>
          <a:xfrm>
            <a:off x="685800" y="4400550"/>
            <a:ext cx="54864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latin typeface="Calibri" panose="020F0502020204030204" pitchFamily="34" charset="0"/>
                <a:cs typeface="Calibri" panose="020F0502020204030204" pitchFamily="34" charset="0"/>
              </a:rPr>
              <a:t>To create the machine learning model, first we need to extract the features from the training data, then we setup the machine learning algorithm to be used to create the model. Once the model is trained, we do a model evaluation to check the accuracy.  If the model has a good performance we can apply the model on new data to predict the outcome.</a:t>
            </a:r>
            <a:endParaRPr dirty="0">
              <a:latin typeface="Calibri" panose="020F0502020204030204" pitchFamily="34" charset="0"/>
              <a:cs typeface="Calibri" panose="020F0502020204030204" pitchFamily="34" charset="0"/>
            </a:endParaRPr>
          </a:p>
        </p:txBody>
      </p:sp>
      <p:sp>
        <p:nvSpPr>
          <p:cNvPr id="140" name="Google Shape;140;g7d58e64c17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p4: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aseline="0" dirty="0">
                <a:latin typeface="Calibri" panose="020F0502020204030204" pitchFamily="34" charset="0"/>
              </a:rPr>
              <a:t>My project goal is to predict crop yield. Then I will compare feature importance among crops because this might change depending on the crop been studied. If I can quantify the importance of the weather parameter then I can do an analyses of the climate change impact on food security.</a:t>
            </a:r>
            <a:endParaRPr baseline="0" dirty="0">
              <a:latin typeface="Calibri" panose="020F0502020204030204" pitchFamily="34" charset="0"/>
            </a:endParaRPr>
          </a:p>
        </p:txBody>
      </p:sp>
      <p:sp>
        <p:nvSpPr>
          <p:cNvPr id="148" name="Google Shape;14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7d5ce0bf59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7d5ce0bf59_0_1:notes"/>
          <p:cNvSpPr txBox="1">
            <a:spLocks noGrp="1"/>
          </p:cNvSpPr>
          <p:nvPr>
            <p:ph type="body" idx="1"/>
          </p:nvPr>
        </p:nvSpPr>
        <p:spPr>
          <a:xfrm>
            <a:off x="685800" y="4400550"/>
            <a:ext cx="54864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latin typeface="Calibri" panose="020F0502020204030204" pitchFamily="34" charset="0"/>
                <a:cs typeface="Calibri" panose="020F0502020204030204" pitchFamily="34" charset="0"/>
              </a:rPr>
              <a:t>I would like to acknowledge Dr. Michel </a:t>
            </a:r>
            <a:r>
              <a:rPr lang="en-US" dirty="0" err="1">
                <a:latin typeface="Calibri" panose="020F0502020204030204" pitchFamily="34" charset="0"/>
                <a:cs typeface="Calibri" panose="020F0502020204030204" pitchFamily="34" charset="0"/>
              </a:rPr>
              <a:t>Cavigelli</a:t>
            </a:r>
            <a:r>
              <a:rPr lang="en-US" dirty="0">
                <a:latin typeface="Calibri" panose="020F0502020204030204" pitchFamily="34" charset="0"/>
                <a:cs typeface="Calibri" panose="020F0502020204030204" pitchFamily="34" charset="0"/>
              </a:rPr>
              <a:t> and Ms. Anne Conklin for providing the data that will be used in this project. If you have any questions or suggestions please contact me on the email listed here. If you want more information about the project, please visit my </a:t>
            </a:r>
            <a:r>
              <a:rPr lang="en-US" dirty="0" err="1">
                <a:latin typeface="Calibri" panose="020F0502020204030204" pitchFamily="34" charset="0"/>
                <a:cs typeface="Calibri" panose="020F0502020204030204" pitchFamily="34" charset="0"/>
              </a:rPr>
              <a:t>github</a:t>
            </a:r>
            <a:r>
              <a:rPr lang="en-US" dirty="0">
                <a:latin typeface="Calibri" panose="020F0502020204030204" pitchFamily="34" charset="0"/>
                <a:cs typeface="Calibri" panose="020F0502020204030204" pitchFamily="34" charset="0"/>
              </a:rPr>
              <a:t> account. Thank you for taking your time to watch my capstone pitch presentation.</a:t>
            </a:r>
            <a:endParaRPr dirty="0">
              <a:latin typeface="Calibri" panose="020F0502020204030204" pitchFamily="34" charset="0"/>
              <a:cs typeface="Calibri" panose="020F0502020204030204" pitchFamily="34" charset="0"/>
            </a:endParaRPr>
          </a:p>
        </p:txBody>
      </p:sp>
      <p:sp>
        <p:nvSpPr>
          <p:cNvPr id="167" name="Google Shape;167;g7d5ce0bf59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pic>
        <p:nvPicPr>
          <p:cNvPr id="18" name="Google Shape;18;p7" descr="Sun rising over grassy hills"/>
          <p:cNvPicPr preferRelativeResize="0"/>
          <p:nvPr/>
        </p:nvPicPr>
        <p:blipFill rotWithShape="1">
          <a:blip r:embed="rId2">
            <a:alphaModFix/>
          </a:blip>
          <a:srcRect/>
          <a:stretch/>
        </p:blipFill>
        <p:spPr>
          <a:xfrm>
            <a:off x="1651" y="0"/>
            <a:ext cx="12188699" cy="4799300"/>
          </a:xfrm>
          <a:prstGeom prst="rect">
            <a:avLst/>
          </a:prstGeom>
          <a:noFill/>
          <a:ln>
            <a:noFill/>
          </a:ln>
        </p:spPr>
      </p:pic>
      <p:sp>
        <p:nvSpPr>
          <p:cNvPr id="19" name="Google Shape;19;p7"/>
          <p:cNvSpPr/>
          <p:nvPr/>
        </p:nvSpPr>
        <p:spPr>
          <a:xfrm>
            <a:off x="-2" y="4754880"/>
            <a:ext cx="12192002" cy="2103120"/>
          </a:xfrm>
          <a:prstGeom prst="rect">
            <a:avLst/>
          </a:prstGeom>
          <a:gradFill>
            <a:gsLst>
              <a:gs pos="0">
                <a:schemeClr val="dk2"/>
              </a:gs>
              <a:gs pos="100000">
                <a:srgbClr val="1C243C"/>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orbel"/>
              <a:buNone/>
            </a:pPr>
            <a:endParaRPr sz="1800" b="0" i="0" u="none" strike="noStrike" cap="none">
              <a:solidFill>
                <a:srgbClr val="FFFFFF"/>
              </a:solidFill>
              <a:latin typeface="Arial"/>
              <a:ea typeface="Arial"/>
              <a:cs typeface="Arial"/>
              <a:sym typeface="Arial"/>
            </a:endParaRPr>
          </a:p>
        </p:txBody>
      </p:sp>
      <p:sp>
        <p:nvSpPr>
          <p:cNvPr id="20" name="Google Shape;20;p7"/>
          <p:cNvSpPr/>
          <p:nvPr/>
        </p:nvSpPr>
        <p:spPr>
          <a:xfrm>
            <a:off x="-127" y="4724400"/>
            <a:ext cx="12188826" cy="76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21" name="Google Shape;21;p7"/>
          <p:cNvSpPr txBox="1">
            <a:spLocks noGrp="1"/>
          </p:cNvSpPr>
          <p:nvPr>
            <p:ph type="ctrTitle"/>
          </p:nvPr>
        </p:nvSpPr>
        <p:spPr>
          <a:xfrm>
            <a:off x="1523999" y="4800600"/>
            <a:ext cx="9144002" cy="11430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4800"/>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7"/>
          <p:cNvSpPr txBox="1">
            <a:spLocks noGrp="1"/>
          </p:cNvSpPr>
          <p:nvPr>
            <p:ph type="subTitle" idx="1"/>
          </p:nvPr>
        </p:nvSpPr>
        <p:spPr>
          <a:xfrm>
            <a:off x="1522413" y="5943600"/>
            <a:ext cx="9144002" cy="762000"/>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0"/>
              </a:spcBef>
              <a:spcAft>
                <a:spcPts val="0"/>
              </a:spcAft>
              <a:buSzPts val="1600"/>
              <a:buNone/>
              <a:defRPr sz="2000" cap="none">
                <a:solidFill>
                  <a:schemeClr val="lt1"/>
                </a:solidFill>
              </a:defRPr>
            </a:lvl1pPr>
            <a:lvl2pPr lvl="1" algn="ctr">
              <a:lnSpc>
                <a:spcPct val="90000"/>
              </a:lnSpc>
              <a:spcBef>
                <a:spcPts val="1000"/>
              </a:spcBef>
              <a:spcAft>
                <a:spcPts val="0"/>
              </a:spcAft>
              <a:buSzPts val="2240"/>
              <a:buNone/>
              <a:defRPr sz="2800"/>
            </a:lvl2pPr>
            <a:lvl3pPr lvl="2" algn="ctr">
              <a:lnSpc>
                <a:spcPct val="90000"/>
              </a:lnSpc>
              <a:spcBef>
                <a:spcPts val="800"/>
              </a:spcBef>
              <a:spcAft>
                <a:spcPts val="0"/>
              </a:spcAft>
              <a:buSzPts val="1920"/>
              <a:buNone/>
              <a:defRPr sz="2400"/>
            </a:lvl3pPr>
            <a:lvl4pPr lvl="3" algn="ctr">
              <a:lnSpc>
                <a:spcPct val="90000"/>
              </a:lnSpc>
              <a:spcBef>
                <a:spcPts val="800"/>
              </a:spcBef>
              <a:spcAft>
                <a:spcPts val="0"/>
              </a:spcAft>
              <a:buSzPts val="1600"/>
              <a:buNone/>
              <a:defRPr sz="2000"/>
            </a:lvl4pPr>
            <a:lvl5pPr lvl="4" algn="ctr">
              <a:lnSpc>
                <a:spcPct val="90000"/>
              </a:lnSpc>
              <a:spcBef>
                <a:spcPts val="800"/>
              </a:spcBef>
              <a:spcAft>
                <a:spcPts val="0"/>
              </a:spcAft>
              <a:buSzPts val="1600"/>
              <a:buNone/>
              <a:defRPr sz="2000"/>
            </a:lvl5pPr>
            <a:lvl6pPr lvl="5" algn="ctr">
              <a:lnSpc>
                <a:spcPct val="90000"/>
              </a:lnSpc>
              <a:spcBef>
                <a:spcPts val="800"/>
              </a:spcBef>
              <a:spcAft>
                <a:spcPts val="0"/>
              </a:spcAft>
              <a:buClr>
                <a:schemeClr val="dk2"/>
              </a:buClr>
              <a:buSzPts val="1600"/>
              <a:buNone/>
              <a:defRPr sz="2000"/>
            </a:lvl6pPr>
            <a:lvl7pPr lvl="6" algn="ctr">
              <a:lnSpc>
                <a:spcPct val="90000"/>
              </a:lnSpc>
              <a:spcBef>
                <a:spcPts val="800"/>
              </a:spcBef>
              <a:spcAft>
                <a:spcPts val="0"/>
              </a:spcAft>
              <a:buClr>
                <a:schemeClr val="dk2"/>
              </a:buClr>
              <a:buSzPts val="1600"/>
              <a:buNone/>
              <a:defRPr sz="2000"/>
            </a:lvl7pPr>
            <a:lvl8pPr lvl="7" algn="ctr">
              <a:lnSpc>
                <a:spcPct val="90000"/>
              </a:lnSpc>
              <a:spcBef>
                <a:spcPts val="800"/>
              </a:spcBef>
              <a:spcAft>
                <a:spcPts val="0"/>
              </a:spcAft>
              <a:buClr>
                <a:schemeClr val="dk2"/>
              </a:buClr>
              <a:buSzPts val="1600"/>
              <a:buNone/>
              <a:defRPr sz="2000"/>
            </a:lvl8pPr>
            <a:lvl9pPr lvl="8" algn="ctr">
              <a:lnSpc>
                <a:spcPct val="90000"/>
              </a:lnSpc>
              <a:spcBef>
                <a:spcPts val="800"/>
              </a:spcBef>
              <a:spcAft>
                <a:spcPts val="0"/>
              </a:spcAft>
              <a:buClr>
                <a:schemeClr val="dk2"/>
              </a:buClr>
              <a:buSzPts val="1600"/>
              <a:buNone/>
              <a:defRPr sz="20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80"/>
        <p:cNvGrpSpPr/>
        <p:nvPr/>
      </p:nvGrpSpPr>
      <p:grpSpPr>
        <a:xfrm>
          <a:off x="0" y="0"/>
          <a:ext cx="0" cy="0"/>
          <a:chOff x="0" y="0"/>
          <a:chExt cx="0" cy="0"/>
        </a:xfrm>
      </p:grpSpPr>
      <p:sp>
        <p:nvSpPr>
          <p:cNvPr id="81" name="Google Shape;81;p16"/>
          <p:cNvSpPr txBox="1">
            <a:spLocks noGrp="1"/>
          </p:cNvSpPr>
          <p:nvPr>
            <p:ph type="ftr" idx="11"/>
          </p:nvPr>
        </p:nvSpPr>
        <p:spPr>
          <a:xfrm>
            <a:off x="1341120" y="6601968"/>
            <a:ext cx="7159752" cy="2377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6"/>
          <p:cNvSpPr txBox="1">
            <a:spLocks noGrp="1"/>
          </p:cNvSpPr>
          <p:nvPr>
            <p:ph type="dt" idx="10"/>
          </p:nvPr>
        </p:nvSpPr>
        <p:spPr>
          <a:xfrm>
            <a:off x="8875776" y="6601968"/>
            <a:ext cx="960120" cy="2377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6"/>
          <p:cNvSpPr txBox="1">
            <a:spLocks noGrp="1"/>
          </p:cNvSpPr>
          <p:nvPr>
            <p:ph type="sldNum" idx="12"/>
          </p:nvPr>
        </p:nvSpPr>
        <p:spPr>
          <a:xfrm>
            <a:off x="10210800" y="6601968"/>
            <a:ext cx="640080" cy="2377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100">
                <a:solidFill>
                  <a:schemeClr val="dk2"/>
                </a:solidFill>
                <a:latin typeface="Corbel"/>
                <a:ea typeface="Corbel"/>
                <a:cs typeface="Corbel"/>
                <a:sym typeface="Corbel"/>
              </a:defRPr>
            </a:lvl1pPr>
            <a:lvl2pPr marL="0" lvl="1" indent="0" algn="r">
              <a:spcBef>
                <a:spcPts val="0"/>
              </a:spcBef>
              <a:buNone/>
              <a:defRPr sz="1100">
                <a:solidFill>
                  <a:schemeClr val="dk2"/>
                </a:solidFill>
                <a:latin typeface="Corbel"/>
                <a:ea typeface="Corbel"/>
                <a:cs typeface="Corbel"/>
                <a:sym typeface="Corbel"/>
              </a:defRPr>
            </a:lvl2pPr>
            <a:lvl3pPr marL="0" lvl="2" indent="0" algn="r">
              <a:spcBef>
                <a:spcPts val="0"/>
              </a:spcBef>
              <a:buNone/>
              <a:defRPr sz="1100">
                <a:solidFill>
                  <a:schemeClr val="dk2"/>
                </a:solidFill>
                <a:latin typeface="Corbel"/>
                <a:ea typeface="Corbel"/>
                <a:cs typeface="Corbel"/>
                <a:sym typeface="Corbel"/>
              </a:defRPr>
            </a:lvl3pPr>
            <a:lvl4pPr marL="0" lvl="3" indent="0" algn="r">
              <a:spcBef>
                <a:spcPts val="0"/>
              </a:spcBef>
              <a:buNone/>
              <a:defRPr sz="1100">
                <a:solidFill>
                  <a:schemeClr val="dk2"/>
                </a:solidFill>
                <a:latin typeface="Corbel"/>
                <a:ea typeface="Corbel"/>
                <a:cs typeface="Corbel"/>
                <a:sym typeface="Corbel"/>
              </a:defRPr>
            </a:lvl4pPr>
            <a:lvl5pPr marL="0" lvl="4" indent="0" algn="r">
              <a:spcBef>
                <a:spcPts val="0"/>
              </a:spcBef>
              <a:buNone/>
              <a:defRPr sz="1100">
                <a:solidFill>
                  <a:schemeClr val="dk2"/>
                </a:solidFill>
                <a:latin typeface="Corbel"/>
                <a:ea typeface="Corbel"/>
                <a:cs typeface="Corbel"/>
                <a:sym typeface="Corbel"/>
              </a:defRPr>
            </a:lvl5pPr>
            <a:lvl6pPr marL="0" lvl="5" indent="0" algn="r">
              <a:spcBef>
                <a:spcPts val="0"/>
              </a:spcBef>
              <a:buNone/>
              <a:defRPr sz="1100">
                <a:solidFill>
                  <a:schemeClr val="dk2"/>
                </a:solidFill>
                <a:latin typeface="Corbel"/>
                <a:ea typeface="Corbel"/>
                <a:cs typeface="Corbel"/>
                <a:sym typeface="Corbel"/>
              </a:defRPr>
            </a:lvl6pPr>
            <a:lvl7pPr marL="0" lvl="6" indent="0" algn="r">
              <a:spcBef>
                <a:spcPts val="0"/>
              </a:spcBef>
              <a:buNone/>
              <a:defRPr sz="1100">
                <a:solidFill>
                  <a:schemeClr val="dk2"/>
                </a:solidFill>
                <a:latin typeface="Corbel"/>
                <a:ea typeface="Corbel"/>
                <a:cs typeface="Corbel"/>
                <a:sym typeface="Corbel"/>
              </a:defRPr>
            </a:lvl7pPr>
            <a:lvl8pPr marL="0" lvl="7" indent="0" algn="r">
              <a:spcBef>
                <a:spcPts val="0"/>
              </a:spcBef>
              <a:buNone/>
              <a:defRPr sz="1100">
                <a:solidFill>
                  <a:schemeClr val="dk2"/>
                </a:solidFill>
                <a:latin typeface="Corbel"/>
                <a:ea typeface="Corbel"/>
                <a:cs typeface="Corbel"/>
                <a:sym typeface="Corbel"/>
              </a:defRPr>
            </a:lvl8pPr>
            <a:lvl9pPr marL="0" lvl="8" indent="0" algn="r">
              <a:spcBef>
                <a:spcPts val="0"/>
              </a:spcBef>
              <a:buNone/>
              <a:defRPr sz="1100">
                <a:solidFill>
                  <a:schemeClr val="dk2"/>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760412" y="2362200"/>
            <a:ext cx="3200400" cy="199072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C243C"/>
              </a:buClr>
              <a:buSzPts val="3400"/>
              <a:buNone/>
              <a:defRPr sz="34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7"/>
          <p:cNvSpPr txBox="1">
            <a:spLocks noGrp="1"/>
          </p:cNvSpPr>
          <p:nvPr>
            <p:ph type="body" idx="1"/>
          </p:nvPr>
        </p:nvSpPr>
        <p:spPr>
          <a:xfrm>
            <a:off x="760412" y="4367308"/>
            <a:ext cx="3200400" cy="162201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280"/>
              <a:buNone/>
              <a:defRPr sz="1600"/>
            </a:lvl1pPr>
            <a:lvl2pPr marL="914400" lvl="1" indent="-228600" algn="l">
              <a:lnSpc>
                <a:spcPct val="90000"/>
              </a:lnSpc>
              <a:spcBef>
                <a:spcPts val="1000"/>
              </a:spcBef>
              <a:spcAft>
                <a:spcPts val="0"/>
              </a:spcAft>
              <a:buSzPts val="960"/>
              <a:buNone/>
              <a:defRPr sz="1200"/>
            </a:lvl2pPr>
            <a:lvl3pPr marL="1371600" lvl="2" indent="-228600" algn="l">
              <a:lnSpc>
                <a:spcPct val="90000"/>
              </a:lnSpc>
              <a:spcBef>
                <a:spcPts val="800"/>
              </a:spcBef>
              <a:spcAft>
                <a:spcPts val="0"/>
              </a:spcAft>
              <a:buSzPts val="800"/>
              <a:buNone/>
              <a:defRPr sz="1000"/>
            </a:lvl3pPr>
            <a:lvl4pPr marL="1828800" lvl="3" indent="-228600" algn="l">
              <a:lnSpc>
                <a:spcPct val="90000"/>
              </a:lnSpc>
              <a:spcBef>
                <a:spcPts val="800"/>
              </a:spcBef>
              <a:spcAft>
                <a:spcPts val="0"/>
              </a:spcAft>
              <a:buSzPts val="720"/>
              <a:buNone/>
              <a:defRPr sz="900"/>
            </a:lvl4pPr>
            <a:lvl5pPr marL="2286000" lvl="4" indent="-228600" algn="l">
              <a:lnSpc>
                <a:spcPct val="90000"/>
              </a:lnSpc>
              <a:spcBef>
                <a:spcPts val="800"/>
              </a:spcBef>
              <a:spcAft>
                <a:spcPts val="0"/>
              </a:spcAft>
              <a:buSzPts val="720"/>
              <a:buNone/>
              <a:defRPr sz="900"/>
            </a:lvl5pPr>
            <a:lvl6pPr marL="2743200" lvl="5" indent="-228600" algn="l">
              <a:lnSpc>
                <a:spcPct val="90000"/>
              </a:lnSpc>
              <a:spcBef>
                <a:spcPts val="800"/>
              </a:spcBef>
              <a:spcAft>
                <a:spcPts val="0"/>
              </a:spcAft>
              <a:buClr>
                <a:schemeClr val="dk2"/>
              </a:buClr>
              <a:buSzPts val="720"/>
              <a:buNone/>
              <a:defRPr sz="900"/>
            </a:lvl6pPr>
            <a:lvl7pPr marL="3200400" lvl="6" indent="-228600" algn="l">
              <a:lnSpc>
                <a:spcPct val="90000"/>
              </a:lnSpc>
              <a:spcBef>
                <a:spcPts val="800"/>
              </a:spcBef>
              <a:spcAft>
                <a:spcPts val="0"/>
              </a:spcAft>
              <a:buClr>
                <a:schemeClr val="dk2"/>
              </a:buClr>
              <a:buSzPts val="720"/>
              <a:buNone/>
              <a:defRPr sz="900"/>
            </a:lvl7pPr>
            <a:lvl8pPr marL="3657600" lvl="7" indent="-228600" algn="l">
              <a:lnSpc>
                <a:spcPct val="90000"/>
              </a:lnSpc>
              <a:spcBef>
                <a:spcPts val="800"/>
              </a:spcBef>
              <a:spcAft>
                <a:spcPts val="0"/>
              </a:spcAft>
              <a:buClr>
                <a:schemeClr val="dk2"/>
              </a:buClr>
              <a:buSzPts val="720"/>
              <a:buNone/>
              <a:defRPr sz="900"/>
            </a:lvl8pPr>
            <a:lvl9pPr marL="4114800" lvl="8" indent="-228600" algn="l">
              <a:lnSpc>
                <a:spcPct val="90000"/>
              </a:lnSpc>
              <a:spcBef>
                <a:spcPts val="800"/>
              </a:spcBef>
              <a:spcAft>
                <a:spcPts val="0"/>
              </a:spcAft>
              <a:buClr>
                <a:schemeClr val="dk2"/>
              </a:buClr>
              <a:buSzPts val="720"/>
              <a:buNone/>
              <a:defRPr sz="900"/>
            </a:lvl9pPr>
          </a:lstStyle>
          <a:p>
            <a:endParaRPr/>
          </a:p>
        </p:txBody>
      </p:sp>
      <p:sp>
        <p:nvSpPr>
          <p:cNvPr id="87" name="Google Shape;87;p17"/>
          <p:cNvSpPr txBox="1">
            <a:spLocks noGrp="1"/>
          </p:cNvSpPr>
          <p:nvPr>
            <p:ph type="body" idx="2"/>
          </p:nvPr>
        </p:nvSpPr>
        <p:spPr>
          <a:xfrm>
            <a:off x="4494212" y="685800"/>
            <a:ext cx="7239001" cy="5486400"/>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800"/>
              </a:spcBef>
              <a:spcAft>
                <a:spcPts val="0"/>
              </a:spcAft>
              <a:buSzPts val="1600"/>
              <a:buChar char="▪"/>
              <a:defRPr sz="2000"/>
            </a:lvl1pPr>
            <a:lvl2pPr marL="914400" lvl="1" indent="-320040" algn="l">
              <a:lnSpc>
                <a:spcPct val="90000"/>
              </a:lnSpc>
              <a:spcBef>
                <a:spcPts val="1000"/>
              </a:spcBef>
              <a:spcAft>
                <a:spcPts val="0"/>
              </a:spcAft>
              <a:buSzPts val="1440"/>
              <a:buChar char="▪"/>
              <a:defRPr sz="1800"/>
            </a:lvl2pPr>
            <a:lvl3pPr marL="1371600" lvl="2" indent="-309880" algn="l">
              <a:lnSpc>
                <a:spcPct val="90000"/>
              </a:lnSpc>
              <a:spcBef>
                <a:spcPts val="800"/>
              </a:spcBef>
              <a:spcAft>
                <a:spcPts val="0"/>
              </a:spcAft>
              <a:buSzPts val="1280"/>
              <a:buChar char="▪"/>
              <a:defRPr sz="1600"/>
            </a:lvl3pPr>
            <a:lvl4pPr marL="1828800" lvl="3" indent="-299719" algn="l">
              <a:lnSpc>
                <a:spcPct val="90000"/>
              </a:lnSpc>
              <a:spcBef>
                <a:spcPts val="800"/>
              </a:spcBef>
              <a:spcAft>
                <a:spcPts val="0"/>
              </a:spcAft>
              <a:buSzPts val="1120"/>
              <a:buChar char="▪"/>
              <a:defRPr sz="1400"/>
            </a:lvl4pPr>
            <a:lvl5pPr marL="2286000" lvl="4" indent="-299720" algn="l">
              <a:lnSpc>
                <a:spcPct val="90000"/>
              </a:lnSpc>
              <a:spcBef>
                <a:spcPts val="800"/>
              </a:spcBef>
              <a:spcAft>
                <a:spcPts val="0"/>
              </a:spcAft>
              <a:buSzPts val="1120"/>
              <a:buChar char="▪"/>
              <a:defRPr sz="1400"/>
            </a:lvl5pPr>
            <a:lvl6pPr marL="2743200" lvl="5" indent="-299720" algn="l">
              <a:lnSpc>
                <a:spcPct val="90000"/>
              </a:lnSpc>
              <a:spcBef>
                <a:spcPts val="800"/>
              </a:spcBef>
              <a:spcAft>
                <a:spcPts val="0"/>
              </a:spcAft>
              <a:buClr>
                <a:schemeClr val="dk2"/>
              </a:buClr>
              <a:buSzPts val="1120"/>
              <a:buChar char="▪"/>
              <a:defRPr sz="1400"/>
            </a:lvl6pPr>
            <a:lvl7pPr marL="3200400" lvl="6" indent="-299720" algn="l">
              <a:lnSpc>
                <a:spcPct val="90000"/>
              </a:lnSpc>
              <a:spcBef>
                <a:spcPts val="800"/>
              </a:spcBef>
              <a:spcAft>
                <a:spcPts val="0"/>
              </a:spcAft>
              <a:buClr>
                <a:schemeClr val="dk2"/>
              </a:buClr>
              <a:buSzPts val="1120"/>
              <a:buChar char="▪"/>
              <a:defRPr sz="1400"/>
            </a:lvl7pPr>
            <a:lvl8pPr marL="3657600" lvl="7" indent="-299720" algn="l">
              <a:lnSpc>
                <a:spcPct val="90000"/>
              </a:lnSpc>
              <a:spcBef>
                <a:spcPts val="800"/>
              </a:spcBef>
              <a:spcAft>
                <a:spcPts val="0"/>
              </a:spcAft>
              <a:buClr>
                <a:schemeClr val="dk2"/>
              </a:buClr>
              <a:buSzPts val="1120"/>
              <a:buChar char="▪"/>
              <a:defRPr sz="1400"/>
            </a:lvl8pPr>
            <a:lvl9pPr marL="4114800" lvl="8" indent="-299720" algn="l">
              <a:lnSpc>
                <a:spcPct val="90000"/>
              </a:lnSpc>
              <a:spcBef>
                <a:spcPts val="800"/>
              </a:spcBef>
              <a:spcAft>
                <a:spcPts val="0"/>
              </a:spcAft>
              <a:buClr>
                <a:schemeClr val="dk2"/>
              </a:buClr>
              <a:buSzPts val="1120"/>
              <a:buChar char="▪"/>
              <a:defRPr sz="1400"/>
            </a:lvl9pPr>
          </a:lstStyle>
          <a:p>
            <a:endParaRPr/>
          </a:p>
        </p:txBody>
      </p:sp>
      <p:sp>
        <p:nvSpPr>
          <p:cNvPr id="88" name="Google Shape;88;p17"/>
          <p:cNvSpPr txBox="1">
            <a:spLocks noGrp="1"/>
          </p:cNvSpPr>
          <p:nvPr>
            <p:ph type="ftr" idx="11"/>
          </p:nvPr>
        </p:nvSpPr>
        <p:spPr>
          <a:xfrm>
            <a:off x="1341120" y="6601968"/>
            <a:ext cx="7159752" cy="2377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7"/>
          <p:cNvSpPr txBox="1">
            <a:spLocks noGrp="1"/>
          </p:cNvSpPr>
          <p:nvPr>
            <p:ph type="dt" idx="10"/>
          </p:nvPr>
        </p:nvSpPr>
        <p:spPr>
          <a:xfrm>
            <a:off x="8875776" y="6601968"/>
            <a:ext cx="960120" cy="2377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7"/>
          <p:cNvSpPr txBox="1">
            <a:spLocks noGrp="1"/>
          </p:cNvSpPr>
          <p:nvPr>
            <p:ph type="sldNum" idx="12"/>
          </p:nvPr>
        </p:nvSpPr>
        <p:spPr>
          <a:xfrm>
            <a:off x="10210800" y="6601968"/>
            <a:ext cx="640080" cy="2377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1341120" y="467360"/>
            <a:ext cx="9509760" cy="123342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C243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18"/>
          <p:cNvSpPr txBox="1">
            <a:spLocks noGrp="1"/>
          </p:cNvSpPr>
          <p:nvPr>
            <p:ph type="body" idx="1"/>
          </p:nvPr>
        </p:nvSpPr>
        <p:spPr>
          <a:xfrm rot="5400000">
            <a:off x="4032186" y="-789114"/>
            <a:ext cx="4127627" cy="9509760"/>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800"/>
              </a:spcBef>
              <a:spcAft>
                <a:spcPts val="0"/>
              </a:spcAft>
              <a:buSzPts val="1440"/>
              <a:buChar char="▪"/>
              <a:defRPr/>
            </a:lvl1pPr>
            <a:lvl2pPr marL="914400" lvl="1" indent="-320040" algn="l">
              <a:lnSpc>
                <a:spcPct val="90000"/>
              </a:lnSpc>
              <a:spcBef>
                <a:spcPts val="1000"/>
              </a:spcBef>
              <a:spcAft>
                <a:spcPts val="0"/>
              </a:spcAft>
              <a:buSzPts val="1440"/>
              <a:buChar char="▪"/>
              <a:defRPr/>
            </a:lvl2pPr>
            <a:lvl3pPr marL="1371600" lvl="2" indent="-320039" algn="l">
              <a:lnSpc>
                <a:spcPct val="90000"/>
              </a:lnSpc>
              <a:spcBef>
                <a:spcPts val="800"/>
              </a:spcBef>
              <a:spcAft>
                <a:spcPts val="0"/>
              </a:spcAft>
              <a:buSzPts val="1440"/>
              <a:buChar char="▪"/>
              <a:defRPr/>
            </a:lvl3pPr>
            <a:lvl4pPr marL="1828800" lvl="3" indent="-320039" algn="l">
              <a:lnSpc>
                <a:spcPct val="90000"/>
              </a:lnSpc>
              <a:spcBef>
                <a:spcPts val="800"/>
              </a:spcBef>
              <a:spcAft>
                <a:spcPts val="0"/>
              </a:spcAft>
              <a:buSzPts val="1440"/>
              <a:buChar char="▪"/>
              <a:defRPr/>
            </a:lvl4pPr>
            <a:lvl5pPr marL="2286000" lvl="4" indent="-320039" algn="l">
              <a:lnSpc>
                <a:spcPct val="90000"/>
              </a:lnSpc>
              <a:spcBef>
                <a:spcPts val="800"/>
              </a:spcBef>
              <a:spcAft>
                <a:spcPts val="0"/>
              </a:spcAft>
              <a:buSzPts val="1440"/>
              <a:buChar char="▪"/>
              <a:defRPr/>
            </a:lvl5pPr>
            <a:lvl6pPr marL="2743200" lvl="5" indent="-320039" algn="l">
              <a:lnSpc>
                <a:spcPct val="90000"/>
              </a:lnSpc>
              <a:spcBef>
                <a:spcPts val="800"/>
              </a:spcBef>
              <a:spcAft>
                <a:spcPts val="0"/>
              </a:spcAft>
              <a:buClr>
                <a:schemeClr val="dk2"/>
              </a:buClr>
              <a:buSzPts val="1440"/>
              <a:buChar char="▪"/>
              <a:defRPr/>
            </a:lvl6pPr>
            <a:lvl7pPr marL="3200400" lvl="6" indent="-320039" algn="l">
              <a:lnSpc>
                <a:spcPct val="90000"/>
              </a:lnSpc>
              <a:spcBef>
                <a:spcPts val="800"/>
              </a:spcBef>
              <a:spcAft>
                <a:spcPts val="0"/>
              </a:spcAft>
              <a:buClr>
                <a:schemeClr val="dk2"/>
              </a:buClr>
              <a:buSzPts val="1440"/>
              <a:buChar char="▪"/>
              <a:defRPr/>
            </a:lvl7pPr>
            <a:lvl8pPr marL="3657600" lvl="7" indent="-320040" algn="l">
              <a:lnSpc>
                <a:spcPct val="90000"/>
              </a:lnSpc>
              <a:spcBef>
                <a:spcPts val="800"/>
              </a:spcBef>
              <a:spcAft>
                <a:spcPts val="0"/>
              </a:spcAft>
              <a:buClr>
                <a:schemeClr val="dk2"/>
              </a:buClr>
              <a:buSzPts val="1440"/>
              <a:buChar char="▪"/>
              <a:defRPr/>
            </a:lvl8pPr>
            <a:lvl9pPr marL="4114800" lvl="8" indent="-320040" algn="l">
              <a:lnSpc>
                <a:spcPct val="90000"/>
              </a:lnSpc>
              <a:spcBef>
                <a:spcPts val="800"/>
              </a:spcBef>
              <a:spcAft>
                <a:spcPts val="0"/>
              </a:spcAft>
              <a:buClr>
                <a:schemeClr val="dk2"/>
              </a:buClr>
              <a:buSzPts val="1440"/>
              <a:buChar char="▪"/>
              <a:defRPr/>
            </a:lvl9pPr>
          </a:lstStyle>
          <a:p>
            <a:endParaRPr/>
          </a:p>
        </p:txBody>
      </p:sp>
      <p:sp>
        <p:nvSpPr>
          <p:cNvPr id="94" name="Google Shape;94;p18"/>
          <p:cNvSpPr txBox="1">
            <a:spLocks noGrp="1"/>
          </p:cNvSpPr>
          <p:nvPr>
            <p:ph type="ftr" idx="11"/>
          </p:nvPr>
        </p:nvSpPr>
        <p:spPr>
          <a:xfrm>
            <a:off x="1341120" y="6601968"/>
            <a:ext cx="7159752" cy="2377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8"/>
          <p:cNvSpPr txBox="1">
            <a:spLocks noGrp="1"/>
          </p:cNvSpPr>
          <p:nvPr>
            <p:ph type="dt" idx="10"/>
          </p:nvPr>
        </p:nvSpPr>
        <p:spPr>
          <a:xfrm>
            <a:off x="8875776" y="6601968"/>
            <a:ext cx="960120" cy="2377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8"/>
          <p:cNvSpPr txBox="1">
            <a:spLocks noGrp="1"/>
          </p:cNvSpPr>
          <p:nvPr>
            <p:ph type="sldNum" idx="12"/>
          </p:nvPr>
        </p:nvSpPr>
        <p:spPr>
          <a:xfrm>
            <a:off x="10210800" y="6601968"/>
            <a:ext cx="640080" cy="2377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rot="5400000">
            <a:off x="7090569" y="1908969"/>
            <a:ext cx="5897562" cy="26289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C243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19"/>
          <p:cNvSpPr txBox="1">
            <a:spLocks noGrp="1"/>
          </p:cNvSpPr>
          <p:nvPr>
            <p:ph type="body" idx="1"/>
          </p:nvPr>
        </p:nvSpPr>
        <p:spPr>
          <a:xfrm rot="5400000">
            <a:off x="1756569" y="-643731"/>
            <a:ext cx="5897562" cy="7734300"/>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800"/>
              </a:spcBef>
              <a:spcAft>
                <a:spcPts val="0"/>
              </a:spcAft>
              <a:buSzPts val="1440"/>
              <a:buChar char="▪"/>
              <a:defRPr/>
            </a:lvl1pPr>
            <a:lvl2pPr marL="914400" lvl="1" indent="-320040" algn="l">
              <a:lnSpc>
                <a:spcPct val="90000"/>
              </a:lnSpc>
              <a:spcBef>
                <a:spcPts val="1000"/>
              </a:spcBef>
              <a:spcAft>
                <a:spcPts val="0"/>
              </a:spcAft>
              <a:buSzPts val="1440"/>
              <a:buChar char="▪"/>
              <a:defRPr/>
            </a:lvl2pPr>
            <a:lvl3pPr marL="1371600" lvl="2" indent="-320039" algn="l">
              <a:lnSpc>
                <a:spcPct val="90000"/>
              </a:lnSpc>
              <a:spcBef>
                <a:spcPts val="800"/>
              </a:spcBef>
              <a:spcAft>
                <a:spcPts val="0"/>
              </a:spcAft>
              <a:buSzPts val="1440"/>
              <a:buChar char="▪"/>
              <a:defRPr/>
            </a:lvl3pPr>
            <a:lvl4pPr marL="1828800" lvl="3" indent="-320039" algn="l">
              <a:lnSpc>
                <a:spcPct val="90000"/>
              </a:lnSpc>
              <a:spcBef>
                <a:spcPts val="800"/>
              </a:spcBef>
              <a:spcAft>
                <a:spcPts val="0"/>
              </a:spcAft>
              <a:buSzPts val="1440"/>
              <a:buChar char="▪"/>
              <a:defRPr/>
            </a:lvl4pPr>
            <a:lvl5pPr marL="2286000" lvl="4" indent="-320039" algn="l">
              <a:lnSpc>
                <a:spcPct val="90000"/>
              </a:lnSpc>
              <a:spcBef>
                <a:spcPts val="800"/>
              </a:spcBef>
              <a:spcAft>
                <a:spcPts val="0"/>
              </a:spcAft>
              <a:buSzPts val="1440"/>
              <a:buChar char="▪"/>
              <a:defRPr/>
            </a:lvl5pPr>
            <a:lvl6pPr marL="2743200" lvl="5" indent="-320039" algn="l">
              <a:lnSpc>
                <a:spcPct val="90000"/>
              </a:lnSpc>
              <a:spcBef>
                <a:spcPts val="800"/>
              </a:spcBef>
              <a:spcAft>
                <a:spcPts val="0"/>
              </a:spcAft>
              <a:buClr>
                <a:schemeClr val="dk2"/>
              </a:buClr>
              <a:buSzPts val="1440"/>
              <a:buChar char="▪"/>
              <a:defRPr/>
            </a:lvl6pPr>
            <a:lvl7pPr marL="3200400" lvl="6" indent="-320039" algn="l">
              <a:lnSpc>
                <a:spcPct val="90000"/>
              </a:lnSpc>
              <a:spcBef>
                <a:spcPts val="800"/>
              </a:spcBef>
              <a:spcAft>
                <a:spcPts val="0"/>
              </a:spcAft>
              <a:buClr>
                <a:schemeClr val="dk2"/>
              </a:buClr>
              <a:buSzPts val="1440"/>
              <a:buChar char="▪"/>
              <a:defRPr/>
            </a:lvl7pPr>
            <a:lvl8pPr marL="3657600" lvl="7" indent="-320040" algn="l">
              <a:lnSpc>
                <a:spcPct val="90000"/>
              </a:lnSpc>
              <a:spcBef>
                <a:spcPts val="800"/>
              </a:spcBef>
              <a:spcAft>
                <a:spcPts val="0"/>
              </a:spcAft>
              <a:buClr>
                <a:schemeClr val="dk2"/>
              </a:buClr>
              <a:buSzPts val="1440"/>
              <a:buChar char="▪"/>
              <a:defRPr/>
            </a:lvl8pPr>
            <a:lvl9pPr marL="4114800" lvl="8" indent="-320040" algn="l">
              <a:lnSpc>
                <a:spcPct val="90000"/>
              </a:lnSpc>
              <a:spcBef>
                <a:spcPts val="800"/>
              </a:spcBef>
              <a:spcAft>
                <a:spcPts val="0"/>
              </a:spcAft>
              <a:buClr>
                <a:schemeClr val="dk2"/>
              </a:buClr>
              <a:buSzPts val="1440"/>
              <a:buChar char="▪"/>
              <a:defRPr/>
            </a:lvl9pPr>
          </a:lstStyle>
          <a:p>
            <a:endParaRPr/>
          </a:p>
        </p:txBody>
      </p:sp>
      <p:sp>
        <p:nvSpPr>
          <p:cNvPr id="100" name="Google Shape;100;p19"/>
          <p:cNvSpPr txBox="1">
            <a:spLocks noGrp="1"/>
          </p:cNvSpPr>
          <p:nvPr>
            <p:ph type="ftr" idx="11"/>
          </p:nvPr>
        </p:nvSpPr>
        <p:spPr>
          <a:xfrm>
            <a:off x="1341120" y="6601968"/>
            <a:ext cx="7159752" cy="2377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9"/>
          <p:cNvSpPr txBox="1">
            <a:spLocks noGrp="1"/>
          </p:cNvSpPr>
          <p:nvPr>
            <p:ph type="dt" idx="10"/>
          </p:nvPr>
        </p:nvSpPr>
        <p:spPr>
          <a:xfrm>
            <a:off x="8875776" y="6601968"/>
            <a:ext cx="960120" cy="2377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9"/>
          <p:cNvSpPr txBox="1">
            <a:spLocks noGrp="1"/>
          </p:cNvSpPr>
          <p:nvPr>
            <p:ph type="sldNum" idx="12"/>
          </p:nvPr>
        </p:nvSpPr>
        <p:spPr>
          <a:xfrm>
            <a:off x="10210800" y="6601968"/>
            <a:ext cx="640080" cy="2377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23"/>
        <p:cNvGrpSpPr/>
        <p:nvPr/>
      </p:nvGrpSpPr>
      <p:grpSpPr>
        <a:xfrm>
          <a:off x="0" y="0"/>
          <a:ext cx="0" cy="0"/>
          <a:chOff x="0" y="0"/>
          <a:chExt cx="0" cy="0"/>
        </a:xfrm>
      </p:grpSpPr>
      <p:sp>
        <p:nvSpPr>
          <p:cNvPr id="24" name="Google Shape;24;p8"/>
          <p:cNvSpPr/>
          <p:nvPr/>
        </p:nvSpPr>
        <p:spPr>
          <a:xfrm>
            <a:off x="7315200" y="0"/>
            <a:ext cx="4873752" cy="6858000"/>
          </a:xfrm>
          <a:prstGeom prst="rect">
            <a:avLst/>
          </a:prstGeom>
          <a:gradFill>
            <a:gsLst>
              <a:gs pos="0">
                <a:schemeClr val="dk2"/>
              </a:gs>
              <a:gs pos="100000">
                <a:srgbClr val="1C243C"/>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orbel"/>
              <a:buNone/>
            </a:pPr>
            <a:endParaRPr sz="1800" b="0" i="0" u="none" strike="noStrike" cap="none">
              <a:solidFill>
                <a:srgbClr val="FFFFFF"/>
              </a:solidFill>
              <a:latin typeface="Arial"/>
              <a:ea typeface="Arial"/>
              <a:cs typeface="Arial"/>
              <a:sym typeface="Arial"/>
            </a:endParaRPr>
          </a:p>
        </p:txBody>
      </p:sp>
      <p:sp>
        <p:nvSpPr>
          <p:cNvPr id="25" name="Google Shape;25;p8"/>
          <p:cNvSpPr txBox="1">
            <a:spLocks noGrp="1"/>
          </p:cNvSpPr>
          <p:nvPr>
            <p:ph type="title"/>
          </p:nvPr>
        </p:nvSpPr>
        <p:spPr>
          <a:xfrm>
            <a:off x="7923214" y="2362200"/>
            <a:ext cx="3200400" cy="199339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400"/>
              <a:buNone/>
              <a:defRPr sz="3400" b="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8" descr="An empty placeholder to add an image. Click on the placeholder and select the image that you wish to add."/>
          <p:cNvSpPr>
            <a:spLocks noGrp="1"/>
          </p:cNvSpPr>
          <p:nvPr>
            <p:ph type="pic" idx="2"/>
          </p:nvPr>
        </p:nvSpPr>
        <p:spPr>
          <a:xfrm>
            <a:off x="0" y="0"/>
            <a:ext cx="7315200" cy="6858000"/>
          </a:xfrm>
          <a:prstGeom prst="rect">
            <a:avLst/>
          </a:prstGeom>
          <a:solidFill>
            <a:srgbClr val="CCD2D2"/>
          </a:solidFill>
          <a:ln>
            <a:noFill/>
          </a:ln>
        </p:spPr>
        <p:txBody>
          <a:bodyPr spcFirstLastPara="1" wrap="square" lIns="91425" tIns="45700" rIns="91425" bIns="45700" anchor="t" anchorCtr="0">
            <a:normAutofit/>
          </a:bodyPr>
          <a:lstStyle>
            <a:lvl1pPr marR="0" lvl="0" algn="ctr" rtl="0">
              <a:lnSpc>
                <a:spcPct val="90000"/>
              </a:lnSpc>
              <a:spcBef>
                <a:spcPts val="1800"/>
              </a:spcBef>
              <a:spcAft>
                <a:spcPts val="0"/>
              </a:spcAft>
              <a:buClr>
                <a:schemeClr val="dk2"/>
              </a:buClr>
              <a:buSzPts val="2560"/>
              <a:buFont typeface="Noto Sans Symbols"/>
              <a:buNone/>
              <a:defRPr sz="3200" b="0" i="0" u="none" strike="noStrike" cap="none">
                <a:solidFill>
                  <a:schemeClr val="dk2"/>
                </a:solidFill>
                <a:latin typeface="Corbel"/>
                <a:ea typeface="Corbel"/>
                <a:cs typeface="Corbel"/>
                <a:sym typeface="Corbel"/>
              </a:defRPr>
            </a:lvl1pPr>
            <a:lvl2pPr marR="0" lvl="1" algn="l" rtl="0">
              <a:lnSpc>
                <a:spcPct val="90000"/>
              </a:lnSpc>
              <a:spcBef>
                <a:spcPts val="1000"/>
              </a:spcBef>
              <a:spcAft>
                <a:spcPts val="0"/>
              </a:spcAft>
              <a:buClr>
                <a:schemeClr val="dk2"/>
              </a:buClr>
              <a:buSzPts val="2240"/>
              <a:buFont typeface="Noto Sans Symbols"/>
              <a:buNone/>
              <a:defRPr sz="2800" b="0" i="0" u="none" strike="noStrike" cap="none">
                <a:solidFill>
                  <a:schemeClr val="dk2"/>
                </a:solidFill>
                <a:latin typeface="Corbel"/>
                <a:ea typeface="Corbel"/>
                <a:cs typeface="Corbel"/>
                <a:sym typeface="Corbel"/>
              </a:defRPr>
            </a:lvl2pPr>
            <a:lvl3pPr marR="0" lvl="2" algn="l" rtl="0">
              <a:lnSpc>
                <a:spcPct val="90000"/>
              </a:lnSpc>
              <a:spcBef>
                <a:spcPts val="800"/>
              </a:spcBef>
              <a:spcAft>
                <a:spcPts val="0"/>
              </a:spcAft>
              <a:buClr>
                <a:schemeClr val="dk2"/>
              </a:buClr>
              <a:buSzPts val="1920"/>
              <a:buFont typeface="Noto Sans Symbols"/>
              <a:buNone/>
              <a:defRPr sz="2400" b="0" i="0" u="none" strike="noStrike" cap="none">
                <a:solidFill>
                  <a:schemeClr val="dk2"/>
                </a:solidFill>
                <a:latin typeface="Corbel"/>
                <a:ea typeface="Corbel"/>
                <a:cs typeface="Corbel"/>
                <a:sym typeface="Corbel"/>
              </a:defRPr>
            </a:lvl3pPr>
            <a:lvl4pPr marR="0" lvl="3" algn="l" rtl="0">
              <a:lnSpc>
                <a:spcPct val="90000"/>
              </a:lnSpc>
              <a:spcBef>
                <a:spcPts val="800"/>
              </a:spcBef>
              <a:spcAft>
                <a:spcPts val="0"/>
              </a:spcAft>
              <a:buClr>
                <a:schemeClr val="dk2"/>
              </a:buClr>
              <a:buSzPts val="1600"/>
              <a:buFont typeface="Noto Sans Symbols"/>
              <a:buNone/>
              <a:defRPr sz="2000" b="0" i="0" u="none" strike="noStrike" cap="none">
                <a:solidFill>
                  <a:schemeClr val="dk2"/>
                </a:solidFill>
                <a:latin typeface="Corbel"/>
                <a:ea typeface="Corbel"/>
                <a:cs typeface="Corbel"/>
                <a:sym typeface="Corbel"/>
              </a:defRPr>
            </a:lvl4pPr>
            <a:lvl5pPr marR="0" lvl="4" algn="l" rtl="0">
              <a:lnSpc>
                <a:spcPct val="90000"/>
              </a:lnSpc>
              <a:spcBef>
                <a:spcPts val="800"/>
              </a:spcBef>
              <a:spcAft>
                <a:spcPts val="0"/>
              </a:spcAft>
              <a:buClr>
                <a:schemeClr val="dk2"/>
              </a:buClr>
              <a:buSzPts val="1600"/>
              <a:buFont typeface="Noto Sans Symbols"/>
              <a:buNone/>
              <a:defRPr sz="2000" b="0" i="0" u="none" strike="noStrike" cap="none">
                <a:solidFill>
                  <a:schemeClr val="dk2"/>
                </a:solidFill>
                <a:latin typeface="Corbel"/>
                <a:ea typeface="Corbel"/>
                <a:cs typeface="Corbel"/>
                <a:sym typeface="Corbel"/>
              </a:defRPr>
            </a:lvl5pPr>
            <a:lvl6pPr marR="0" lvl="5" algn="l" rtl="0">
              <a:lnSpc>
                <a:spcPct val="90000"/>
              </a:lnSpc>
              <a:spcBef>
                <a:spcPts val="800"/>
              </a:spcBef>
              <a:spcAft>
                <a:spcPts val="0"/>
              </a:spcAft>
              <a:buClr>
                <a:schemeClr val="dk2"/>
              </a:buClr>
              <a:buSzPts val="1600"/>
              <a:buFont typeface="Noto Sans Symbols"/>
              <a:buNone/>
              <a:defRPr sz="2000" b="0" i="0" u="none" strike="noStrike" cap="none">
                <a:solidFill>
                  <a:schemeClr val="dk2"/>
                </a:solidFill>
                <a:latin typeface="Corbel"/>
                <a:ea typeface="Corbel"/>
                <a:cs typeface="Corbel"/>
                <a:sym typeface="Corbel"/>
              </a:defRPr>
            </a:lvl6pPr>
            <a:lvl7pPr marR="0" lvl="6" algn="l" rtl="0">
              <a:lnSpc>
                <a:spcPct val="90000"/>
              </a:lnSpc>
              <a:spcBef>
                <a:spcPts val="800"/>
              </a:spcBef>
              <a:spcAft>
                <a:spcPts val="0"/>
              </a:spcAft>
              <a:buClr>
                <a:schemeClr val="dk2"/>
              </a:buClr>
              <a:buSzPts val="1600"/>
              <a:buFont typeface="Noto Sans Symbols"/>
              <a:buNone/>
              <a:defRPr sz="2000" b="0" i="0" u="none" strike="noStrike" cap="none">
                <a:solidFill>
                  <a:schemeClr val="dk2"/>
                </a:solidFill>
                <a:latin typeface="Corbel"/>
                <a:ea typeface="Corbel"/>
                <a:cs typeface="Corbel"/>
                <a:sym typeface="Corbel"/>
              </a:defRPr>
            </a:lvl7pPr>
            <a:lvl8pPr marR="0" lvl="7" algn="l" rtl="0">
              <a:lnSpc>
                <a:spcPct val="90000"/>
              </a:lnSpc>
              <a:spcBef>
                <a:spcPts val="800"/>
              </a:spcBef>
              <a:spcAft>
                <a:spcPts val="0"/>
              </a:spcAft>
              <a:buClr>
                <a:schemeClr val="dk2"/>
              </a:buClr>
              <a:buSzPts val="1600"/>
              <a:buFont typeface="Noto Sans Symbols"/>
              <a:buNone/>
              <a:defRPr sz="2000" b="0" i="0" u="none" strike="noStrike" cap="none">
                <a:solidFill>
                  <a:schemeClr val="dk2"/>
                </a:solidFill>
                <a:latin typeface="Corbel"/>
                <a:ea typeface="Corbel"/>
                <a:cs typeface="Corbel"/>
                <a:sym typeface="Corbel"/>
              </a:defRPr>
            </a:lvl8pPr>
            <a:lvl9pPr marR="0" lvl="8" algn="l" rtl="0">
              <a:lnSpc>
                <a:spcPct val="90000"/>
              </a:lnSpc>
              <a:spcBef>
                <a:spcPts val="800"/>
              </a:spcBef>
              <a:spcAft>
                <a:spcPts val="0"/>
              </a:spcAft>
              <a:buClr>
                <a:schemeClr val="dk2"/>
              </a:buClr>
              <a:buSzPts val="1600"/>
              <a:buFont typeface="Noto Sans Symbols"/>
              <a:buNone/>
              <a:defRPr sz="2000" b="0" i="0" u="none" strike="noStrike" cap="none">
                <a:solidFill>
                  <a:schemeClr val="dk2"/>
                </a:solidFill>
                <a:latin typeface="Corbel"/>
                <a:ea typeface="Corbel"/>
                <a:cs typeface="Corbel"/>
                <a:sym typeface="Corbel"/>
              </a:defRPr>
            </a:lvl9pPr>
          </a:lstStyle>
          <a:p>
            <a:endParaRPr/>
          </a:p>
        </p:txBody>
      </p:sp>
      <p:sp>
        <p:nvSpPr>
          <p:cNvPr id="27" name="Google Shape;27;p8"/>
          <p:cNvSpPr txBox="1">
            <a:spLocks noGrp="1"/>
          </p:cNvSpPr>
          <p:nvPr>
            <p:ph type="body" idx="1"/>
          </p:nvPr>
        </p:nvSpPr>
        <p:spPr>
          <a:xfrm>
            <a:off x="7923214" y="4355592"/>
            <a:ext cx="3200400" cy="164461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280"/>
              <a:buNone/>
              <a:defRPr sz="1600">
                <a:solidFill>
                  <a:schemeClr val="lt1"/>
                </a:solidFill>
              </a:defRPr>
            </a:lvl1pPr>
            <a:lvl2pPr marL="914400" lvl="1" indent="-228600" algn="l">
              <a:lnSpc>
                <a:spcPct val="90000"/>
              </a:lnSpc>
              <a:spcBef>
                <a:spcPts val="1000"/>
              </a:spcBef>
              <a:spcAft>
                <a:spcPts val="0"/>
              </a:spcAft>
              <a:buSzPts val="960"/>
              <a:buNone/>
              <a:defRPr sz="1200"/>
            </a:lvl2pPr>
            <a:lvl3pPr marL="1371600" lvl="2" indent="-228600" algn="l">
              <a:lnSpc>
                <a:spcPct val="90000"/>
              </a:lnSpc>
              <a:spcBef>
                <a:spcPts val="800"/>
              </a:spcBef>
              <a:spcAft>
                <a:spcPts val="0"/>
              </a:spcAft>
              <a:buSzPts val="800"/>
              <a:buNone/>
              <a:defRPr sz="1000"/>
            </a:lvl3pPr>
            <a:lvl4pPr marL="1828800" lvl="3" indent="-228600" algn="l">
              <a:lnSpc>
                <a:spcPct val="90000"/>
              </a:lnSpc>
              <a:spcBef>
                <a:spcPts val="800"/>
              </a:spcBef>
              <a:spcAft>
                <a:spcPts val="0"/>
              </a:spcAft>
              <a:buSzPts val="720"/>
              <a:buNone/>
              <a:defRPr sz="900"/>
            </a:lvl4pPr>
            <a:lvl5pPr marL="2286000" lvl="4" indent="-228600" algn="l">
              <a:lnSpc>
                <a:spcPct val="90000"/>
              </a:lnSpc>
              <a:spcBef>
                <a:spcPts val="800"/>
              </a:spcBef>
              <a:spcAft>
                <a:spcPts val="0"/>
              </a:spcAft>
              <a:buSzPts val="720"/>
              <a:buNone/>
              <a:defRPr sz="900"/>
            </a:lvl5pPr>
            <a:lvl6pPr marL="2743200" lvl="5" indent="-228600" algn="l">
              <a:lnSpc>
                <a:spcPct val="90000"/>
              </a:lnSpc>
              <a:spcBef>
                <a:spcPts val="800"/>
              </a:spcBef>
              <a:spcAft>
                <a:spcPts val="0"/>
              </a:spcAft>
              <a:buClr>
                <a:schemeClr val="dk2"/>
              </a:buClr>
              <a:buSzPts val="720"/>
              <a:buNone/>
              <a:defRPr sz="900"/>
            </a:lvl6pPr>
            <a:lvl7pPr marL="3200400" lvl="6" indent="-228600" algn="l">
              <a:lnSpc>
                <a:spcPct val="90000"/>
              </a:lnSpc>
              <a:spcBef>
                <a:spcPts val="800"/>
              </a:spcBef>
              <a:spcAft>
                <a:spcPts val="0"/>
              </a:spcAft>
              <a:buClr>
                <a:schemeClr val="dk2"/>
              </a:buClr>
              <a:buSzPts val="720"/>
              <a:buNone/>
              <a:defRPr sz="900"/>
            </a:lvl7pPr>
            <a:lvl8pPr marL="3657600" lvl="7" indent="-228600" algn="l">
              <a:lnSpc>
                <a:spcPct val="90000"/>
              </a:lnSpc>
              <a:spcBef>
                <a:spcPts val="800"/>
              </a:spcBef>
              <a:spcAft>
                <a:spcPts val="0"/>
              </a:spcAft>
              <a:buClr>
                <a:schemeClr val="dk2"/>
              </a:buClr>
              <a:buSzPts val="720"/>
              <a:buNone/>
              <a:defRPr sz="900"/>
            </a:lvl8pPr>
            <a:lvl9pPr marL="4114800" lvl="8" indent="-228600" algn="l">
              <a:lnSpc>
                <a:spcPct val="90000"/>
              </a:lnSpc>
              <a:spcBef>
                <a:spcPts val="800"/>
              </a:spcBef>
              <a:spcAft>
                <a:spcPts val="0"/>
              </a:spcAft>
              <a:buClr>
                <a:schemeClr val="dk2"/>
              </a:buClr>
              <a:buSzPts val="720"/>
              <a:buNone/>
              <a:defRPr sz="900"/>
            </a:lvl9pPr>
          </a:lstStyle>
          <a:p>
            <a:endParaRPr/>
          </a:p>
        </p:txBody>
      </p:sp>
      <p:sp>
        <p:nvSpPr>
          <p:cNvPr id="28" name="Google Shape;28;p8"/>
          <p:cNvSpPr txBox="1">
            <a:spLocks noGrp="1"/>
          </p:cNvSpPr>
          <p:nvPr>
            <p:ph type="ftr" idx="11"/>
          </p:nvPr>
        </p:nvSpPr>
        <p:spPr>
          <a:xfrm>
            <a:off x="1341120" y="6601968"/>
            <a:ext cx="7159752" cy="2377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8"/>
          <p:cNvSpPr txBox="1">
            <a:spLocks noGrp="1"/>
          </p:cNvSpPr>
          <p:nvPr>
            <p:ph type="dt" idx="10"/>
          </p:nvPr>
        </p:nvSpPr>
        <p:spPr>
          <a:xfrm>
            <a:off x="8875776" y="6601968"/>
            <a:ext cx="960120" cy="2377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8"/>
          <p:cNvSpPr txBox="1">
            <a:spLocks noGrp="1"/>
          </p:cNvSpPr>
          <p:nvPr>
            <p:ph type="sldNum" idx="12"/>
          </p:nvPr>
        </p:nvSpPr>
        <p:spPr>
          <a:xfrm>
            <a:off x="10210800" y="6601968"/>
            <a:ext cx="640080" cy="2377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Alternate Content with Caption" type="objTx">
  <p:cSld name="OBJECT_WITH_CAPTION_TEXT">
    <p:spTree>
      <p:nvGrpSpPr>
        <p:cNvPr id="1" name="Shape 31"/>
        <p:cNvGrpSpPr/>
        <p:nvPr/>
      </p:nvGrpSpPr>
      <p:grpSpPr>
        <a:xfrm>
          <a:off x="0" y="0"/>
          <a:ext cx="0" cy="0"/>
          <a:chOff x="0" y="0"/>
          <a:chExt cx="0" cy="0"/>
        </a:xfrm>
      </p:grpSpPr>
      <p:sp>
        <p:nvSpPr>
          <p:cNvPr id="32" name="Google Shape;32;p9"/>
          <p:cNvSpPr/>
          <p:nvPr/>
        </p:nvSpPr>
        <p:spPr>
          <a:xfrm>
            <a:off x="0" y="0"/>
            <a:ext cx="4873752" cy="6858000"/>
          </a:xfrm>
          <a:prstGeom prst="rect">
            <a:avLst/>
          </a:prstGeom>
          <a:gradFill>
            <a:gsLst>
              <a:gs pos="0">
                <a:schemeClr val="dk2"/>
              </a:gs>
              <a:gs pos="100000">
                <a:srgbClr val="1C243C"/>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orbel"/>
              <a:buNone/>
            </a:pPr>
            <a:endParaRPr sz="1800" b="0" i="0" u="none" strike="noStrike" cap="none">
              <a:solidFill>
                <a:srgbClr val="FFFFFF"/>
              </a:solidFill>
              <a:latin typeface="Arial"/>
              <a:ea typeface="Arial"/>
              <a:cs typeface="Arial"/>
              <a:sym typeface="Arial"/>
            </a:endParaRPr>
          </a:p>
        </p:txBody>
      </p:sp>
      <p:sp>
        <p:nvSpPr>
          <p:cNvPr id="33" name="Google Shape;33;p9"/>
          <p:cNvSpPr txBox="1">
            <a:spLocks noGrp="1"/>
          </p:cNvSpPr>
          <p:nvPr>
            <p:ph type="title"/>
          </p:nvPr>
        </p:nvSpPr>
        <p:spPr>
          <a:xfrm>
            <a:off x="760412" y="2362200"/>
            <a:ext cx="3200400" cy="199072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400"/>
              <a:buNone/>
              <a:defRPr sz="3400" b="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9"/>
          <p:cNvSpPr txBox="1">
            <a:spLocks noGrp="1"/>
          </p:cNvSpPr>
          <p:nvPr>
            <p:ph type="body" idx="1"/>
          </p:nvPr>
        </p:nvSpPr>
        <p:spPr>
          <a:xfrm>
            <a:off x="760412" y="4367308"/>
            <a:ext cx="3200400" cy="162201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280"/>
              <a:buNone/>
              <a:defRPr sz="1600">
                <a:solidFill>
                  <a:schemeClr val="lt1"/>
                </a:solidFill>
              </a:defRPr>
            </a:lvl1pPr>
            <a:lvl2pPr marL="914400" lvl="1" indent="-228600" algn="l">
              <a:lnSpc>
                <a:spcPct val="90000"/>
              </a:lnSpc>
              <a:spcBef>
                <a:spcPts val="1000"/>
              </a:spcBef>
              <a:spcAft>
                <a:spcPts val="0"/>
              </a:spcAft>
              <a:buSzPts val="960"/>
              <a:buNone/>
              <a:defRPr sz="1200"/>
            </a:lvl2pPr>
            <a:lvl3pPr marL="1371600" lvl="2" indent="-228600" algn="l">
              <a:lnSpc>
                <a:spcPct val="90000"/>
              </a:lnSpc>
              <a:spcBef>
                <a:spcPts val="800"/>
              </a:spcBef>
              <a:spcAft>
                <a:spcPts val="0"/>
              </a:spcAft>
              <a:buSzPts val="800"/>
              <a:buNone/>
              <a:defRPr sz="1000"/>
            </a:lvl3pPr>
            <a:lvl4pPr marL="1828800" lvl="3" indent="-228600" algn="l">
              <a:lnSpc>
                <a:spcPct val="90000"/>
              </a:lnSpc>
              <a:spcBef>
                <a:spcPts val="800"/>
              </a:spcBef>
              <a:spcAft>
                <a:spcPts val="0"/>
              </a:spcAft>
              <a:buSzPts val="720"/>
              <a:buNone/>
              <a:defRPr sz="900"/>
            </a:lvl4pPr>
            <a:lvl5pPr marL="2286000" lvl="4" indent="-228600" algn="l">
              <a:lnSpc>
                <a:spcPct val="90000"/>
              </a:lnSpc>
              <a:spcBef>
                <a:spcPts val="800"/>
              </a:spcBef>
              <a:spcAft>
                <a:spcPts val="0"/>
              </a:spcAft>
              <a:buSzPts val="720"/>
              <a:buNone/>
              <a:defRPr sz="900"/>
            </a:lvl5pPr>
            <a:lvl6pPr marL="2743200" lvl="5" indent="-228600" algn="l">
              <a:lnSpc>
                <a:spcPct val="90000"/>
              </a:lnSpc>
              <a:spcBef>
                <a:spcPts val="800"/>
              </a:spcBef>
              <a:spcAft>
                <a:spcPts val="0"/>
              </a:spcAft>
              <a:buClr>
                <a:schemeClr val="dk2"/>
              </a:buClr>
              <a:buSzPts val="720"/>
              <a:buNone/>
              <a:defRPr sz="900"/>
            </a:lvl6pPr>
            <a:lvl7pPr marL="3200400" lvl="6" indent="-228600" algn="l">
              <a:lnSpc>
                <a:spcPct val="90000"/>
              </a:lnSpc>
              <a:spcBef>
                <a:spcPts val="800"/>
              </a:spcBef>
              <a:spcAft>
                <a:spcPts val="0"/>
              </a:spcAft>
              <a:buClr>
                <a:schemeClr val="dk2"/>
              </a:buClr>
              <a:buSzPts val="720"/>
              <a:buNone/>
              <a:defRPr sz="900"/>
            </a:lvl7pPr>
            <a:lvl8pPr marL="3657600" lvl="7" indent="-228600" algn="l">
              <a:lnSpc>
                <a:spcPct val="90000"/>
              </a:lnSpc>
              <a:spcBef>
                <a:spcPts val="800"/>
              </a:spcBef>
              <a:spcAft>
                <a:spcPts val="0"/>
              </a:spcAft>
              <a:buClr>
                <a:schemeClr val="dk2"/>
              </a:buClr>
              <a:buSzPts val="720"/>
              <a:buNone/>
              <a:defRPr sz="900"/>
            </a:lvl8pPr>
            <a:lvl9pPr marL="4114800" lvl="8" indent="-228600" algn="l">
              <a:lnSpc>
                <a:spcPct val="90000"/>
              </a:lnSpc>
              <a:spcBef>
                <a:spcPts val="800"/>
              </a:spcBef>
              <a:spcAft>
                <a:spcPts val="0"/>
              </a:spcAft>
              <a:buClr>
                <a:schemeClr val="dk2"/>
              </a:buClr>
              <a:buSzPts val="720"/>
              <a:buNone/>
              <a:defRPr sz="900"/>
            </a:lvl9pPr>
          </a:lstStyle>
          <a:p>
            <a:endParaRPr/>
          </a:p>
        </p:txBody>
      </p:sp>
      <p:sp>
        <p:nvSpPr>
          <p:cNvPr id="35" name="Google Shape;35;p9"/>
          <p:cNvSpPr txBox="1">
            <a:spLocks noGrp="1"/>
          </p:cNvSpPr>
          <p:nvPr>
            <p:ph type="body" idx="2"/>
          </p:nvPr>
        </p:nvSpPr>
        <p:spPr>
          <a:xfrm>
            <a:off x="5362892" y="685800"/>
            <a:ext cx="6370320" cy="5486400"/>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800"/>
              </a:spcBef>
              <a:spcAft>
                <a:spcPts val="0"/>
              </a:spcAft>
              <a:buSzPts val="1600"/>
              <a:buChar char="▪"/>
              <a:defRPr sz="2000"/>
            </a:lvl1pPr>
            <a:lvl2pPr marL="914400" lvl="1" indent="-320040" algn="l">
              <a:lnSpc>
                <a:spcPct val="90000"/>
              </a:lnSpc>
              <a:spcBef>
                <a:spcPts val="1000"/>
              </a:spcBef>
              <a:spcAft>
                <a:spcPts val="0"/>
              </a:spcAft>
              <a:buSzPts val="1440"/>
              <a:buChar char="▪"/>
              <a:defRPr sz="1800"/>
            </a:lvl2pPr>
            <a:lvl3pPr marL="1371600" lvl="2" indent="-309880" algn="l">
              <a:lnSpc>
                <a:spcPct val="90000"/>
              </a:lnSpc>
              <a:spcBef>
                <a:spcPts val="800"/>
              </a:spcBef>
              <a:spcAft>
                <a:spcPts val="0"/>
              </a:spcAft>
              <a:buSzPts val="1280"/>
              <a:buChar char="▪"/>
              <a:defRPr sz="1600"/>
            </a:lvl3pPr>
            <a:lvl4pPr marL="1828800" lvl="3" indent="-299719" algn="l">
              <a:lnSpc>
                <a:spcPct val="90000"/>
              </a:lnSpc>
              <a:spcBef>
                <a:spcPts val="800"/>
              </a:spcBef>
              <a:spcAft>
                <a:spcPts val="0"/>
              </a:spcAft>
              <a:buSzPts val="1120"/>
              <a:buChar char="▪"/>
              <a:defRPr sz="1400"/>
            </a:lvl4pPr>
            <a:lvl5pPr marL="2286000" lvl="4" indent="-299720" algn="l">
              <a:lnSpc>
                <a:spcPct val="90000"/>
              </a:lnSpc>
              <a:spcBef>
                <a:spcPts val="800"/>
              </a:spcBef>
              <a:spcAft>
                <a:spcPts val="0"/>
              </a:spcAft>
              <a:buSzPts val="1120"/>
              <a:buChar char="▪"/>
              <a:defRPr sz="1400"/>
            </a:lvl5pPr>
            <a:lvl6pPr marL="2743200" lvl="5" indent="-299720" algn="l">
              <a:lnSpc>
                <a:spcPct val="90000"/>
              </a:lnSpc>
              <a:spcBef>
                <a:spcPts val="800"/>
              </a:spcBef>
              <a:spcAft>
                <a:spcPts val="0"/>
              </a:spcAft>
              <a:buClr>
                <a:schemeClr val="dk2"/>
              </a:buClr>
              <a:buSzPts val="1120"/>
              <a:buChar char="▪"/>
              <a:defRPr sz="1400"/>
            </a:lvl6pPr>
            <a:lvl7pPr marL="3200400" lvl="6" indent="-299720" algn="l">
              <a:lnSpc>
                <a:spcPct val="90000"/>
              </a:lnSpc>
              <a:spcBef>
                <a:spcPts val="800"/>
              </a:spcBef>
              <a:spcAft>
                <a:spcPts val="0"/>
              </a:spcAft>
              <a:buClr>
                <a:schemeClr val="dk2"/>
              </a:buClr>
              <a:buSzPts val="1120"/>
              <a:buChar char="▪"/>
              <a:defRPr sz="1400"/>
            </a:lvl7pPr>
            <a:lvl8pPr marL="3657600" lvl="7" indent="-299720" algn="l">
              <a:lnSpc>
                <a:spcPct val="90000"/>
              </a:lnSpc>
              <a:spcBef>
                <a:spcPts val="800"/>
              </a:spcBef>
              <a:spcAft>
                <a:spcPts val="0"/>
              </a:spcAft>
              <a:buClr>
                <a:schemeClr val="dk2"/>
              </a:buClr>
              <a:buSzPts val="1120"/>
              <a:buChar char="▪"/>
              <a:defRPr sz="1400"/>
            </a:lvl8pPr>
            <a:lvl9pPr marL="4114800" lvl="8" indent="-299720" algn="l">
              <a:lnSpc>
                <a:spcPct val="90000"/>
              </a:lnSpc>
              <a:spcBef>
                <a:spcPts val="800"/>
              </a:spcBef>
              <a:spcAft>
                <a:spcPts val="0"/>
              </a:spcAft>
              <a:buClr>
                <a:schemeClr val="dk2"/>
              </a:buClr>
              <a:buSzPts val="1120"/>
              <a:buChar char="▪"/>
              <a:defRPr sz="1400"/>
            </a:lvl9pPr>
          </a:lstStyle>
          <a:p>
            <a:endParaRPr/>
          </a:p>
        </p:txBody>
      </p:sp>
      <p:sp>
        <p:nvSpPr>
          <p:cNvPr id="36" name="Google Shape;36;p9"/>
          <p:cNvSpPr txBox="1">
            <a:spLocks noGrp="1"/>
          </p:cNvSpPr>
          <p:nvPr>
            <p:ph type="ftr" idx="11"/>
          </p:nvPr>
        </p:nvSpPr>
        <p:spPr>
          <a:xfrm>
            <a:off x="1341120" y="6601968"/>
            <a:ext cx="7159752" cy="2377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9"/>
          <p:cNvSpPr txBox="1">
            <a:spLocks noGrp="1"/>
          </p:cNvSpPr>
          <p:nvPr>
            <p:ph type="dt" idx="10"/>
          </p:nvPr>
        </p:nvSpPr>
        <p:spPr>
          <a:xfrm>
            <a:off x="8875776" y="6601968"/>
            <a:ext cx="960120" cy="2377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sldNum" idx="12"/>
          </p:nvPr>
        </p:nvSpPr>
        <p:spPr>
          <a:xfrm>
            <a:off x="10210800" y="6601968"/>
            <a:ext cx="640080" cy="2377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100" b="0" i="0" u="none" strike="noStrike" cap="none">
                <a:solidFill>
                  <a:schemeClr val="dk2"/>
                </a:solidFill>
                <a:latin typeface="Corbel"/>
                <a:ea typeface="Corbel"/>
                <a:cs typeface="Corbel"/>
                <a:sym typeface="Corbel"/>
              </a:defRPr>
            </a:lvl1pPr>
            <a:lvl2pPr marL="0" lvl="1" indent="0" algn="r">
              <a:spcBef>
                <a:spcPts val="0"/>
              </a:spcBef>
              <a:buNone/>
              <a:defRPr sz="1100" b="0" i="0" u="none" strike="noStrike" cap="none">
                <a:solidFill>
                  <a:schemeClr val="dk2"/>
                </a:solidFill>
                <a:latin typeface="Corbel"/>
                <a:ea typeface="Corbel"/>
                <a:cs typeface="Corbel"/>
                <a:sym typeface="Corbel"/>
              </a:defRPr>
            </a:lvl2pPr>
            <a:lvl3pPr marL="0" lvl="2" indent="0" algn="r">
              <a:spcBef>
                <a:spcPts val="0"/>
              </a:spcBef>
              <a:buNone/>
              <a:defRPr sz="1100" b="0" i="0" u="none" strike="noStrike" cap="none">
                <a:solidFill>
                  <a:schemeClr val="dk2"/>
                </a:solidFill>
                <a:latin typeface="Corbel"/>
                <a:ea typeface="Corbel"/>
                <a:cs typeface="Corbel"/>
                <a:sym typeface="Corbel"/>
              </a:defRPr>
            </a:lvl3pPr>
            <a:lvl4pPr marL="0" lvl="3" indent="0" algn="r">
              <a:spcBef>
                <a:spcPts val="0"/>
              </a:spcBef>
              <a:buNone/>
              <a:defRPr sz="1100" b="0" i="0" u="none" strike="noStrike" cap="none">
                <a:solidFill>
                  <a:schemeClr val="dk2"/>
                </a:solidFill>
                <a:latin typeface="Corbel"/>
                <a:ea typeface="Corbel"/>
                <a:cs typeface="Corbel"/>
                <a:sym typeface="Corbel"/>
              </a:defRPr>
            </a:lvl4pPr>
            <a:lvl5pPr marL="0" lvl="4" indent="0" algn="r">
              <a:spcBef>
                <a:spcPts val="0"/>
              </a:spcBef>
              <a:buNone/>
              <a:defRPr sz="1100" b="0" i="0" u="none" strike="noStrike" cap="none">
                <a:solidFill>
                  <a:schemeClr val="dk2"/>
                </a:solidFill>
                <a:latin typeface="Corbel"/>
                <a:ea typeface="Corbel"/>
                <a:cs typeface="Corbel"/>
                <a:sym typeface="Corbel"/>
              </a:defRPr>
            </a:lvl5pPr>
            <a:lvl6pPr marL="0" lvl="5" indent="0" algn="r">
              <a:spcBef>
                <a:spcPts val="0"/>
              </a:spcBef>
              <a:buNone/>
              <a:defRPr sz="1100" b="0" i="0" u="none" strike="noStrike" cap="none">
                <a:solidFill>
                  <a:schemeClr val="dk2"/>
                </a:solidFill>
                <a:latin typeface="Corbel"/>
                <a:ea typeface="Corbel"/>
                <a:cs typeface="Corbel"/>
                <a:sym typeface="Corbel"/>
              </a:defRPr>
            </a:lvl6pPr>
            <a:lvl7pPr marL="0" lvl="6" indent="0" algn="r">
              <a:spcBef>
                <a:spcPts val="0"/>
              </a:spcBef>
              <a:buNone/>
              <a:defRPr sz="1100" b="0" i="0" u="none" strike="noStrike" cap="none">
                <a:solidFill>
                  <a:schemeClr val="dk2"/>
                </a:solidFill>
                <a:latin typeface="Corbel"/>
                <a:ea typeface="Corbel"/>
                <a:cs typeface="Corbel"/>
                <a:sym typeface="Corbel"/>
              </a:defRPr>
            </a:lvl7pPr>
            <a:lvl8pPr marL="0" lvl="7" indent="0" algn="r">
              <a:spcBef>
                <a:spcPts val="0"/>
              </a:spcBef>
              <a:buNone/>
              <a:defRPr sz="1100" b="0" i="0" u="none" strike="noStrike" cap="none">
                <a:solidFill>
                  <a:schemeClr val="dk2"/>
                </a:solidFill>
                <a:latin typeface="Corbel"/>
                <a:ea typeface="Corbel"/>
                <a:cs typeface="Corbel"/>
                <a:sym typeface="Corbel"/>
              </a:defRPr>
            </a:lvl8pPr>
            <a:lvl9pPr marL="0" lvl="8" indent="0" algn="r">
              <a:spcBef>
                <a:spcPts val="0"/>
              </a:spcBef>
              <a:buNone/>
              <a:defRPr sz="1100" b="0" i="0" u="none" strike="noStrike" cap="none">
                <a:solidFill>
                  <a:schemeClr val="dk2"/>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9"/>
        <p:cNvGrpSpPr/>
        <p:nvPr/>
      </p:nvGrpSpPr>
      <p:grpSpPr>
        <a:xfrm>
          <a:off x="0" y="0"/>
          <a:ext cx="0" cy="0"/>
          <a:chOff x="0" y="0"/>
          <a:chExt cx="0" cy="0"/>
        </a:xfrm>
      </p:grpSpPr>
      <p:sp>
        <p:nvSpPr>
          <p:cNvPr id="40" name="Google Shape;40;p10"/>
          <p:cNvSpPr txBox="1">
            <a:spLocks noGrp="1"/>
          </p:cNvSpPr>
          <p:nvPr>
            <p:ph type="title"/>
          </p:nvPr>
        </p:nvSpPr>
        <p:spPr>
          <a:xfrm>
            <a:off x="1341120" y="467360"/>
            <a:ext cx="9509760" cy="123342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C243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10"/>
          <p:cNvSpPr txBox="1">
            <a:spLocks noGrp="1"/>
          </p:cNvSpPr>
          <p:nvPr>
            <p:ph type="body" idx="1"/>
          </p:nvPr>
        </p:nvSpPr>
        <p:spPr>
          <a:xfrm>
            <a:off x="1341120" y="1901952"/>
            <a:ext cx="9509760" cy="4127627"/>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800"/>
              </a:spcBef>
              <a:spcAft>
                <a:spcPts val="0"/>
              </a:spcAft>
              <a:buSzPts val="1440"/>
              <a:buChar char="▪"/>
              <a:defRPr/>
            </a:lvl1pPr>
            <a:lvl2pPr marL="914400" lvl="1" indent="-320040" algn="l">
              <a:lnSpc>
                <a:spcPct val="90000"/>
              </a:lnSpc>
              <a:spcBef>
                <a:spcPts val="1000"/>
              </a:spcBef>
              <a:spcAft>
                <a:spcPts val="0"/>
              </a:spcAft>
              <a:buSzPts val="1440"/>
              <a:buChar char="▪"/>
              <a:defRPr/>
            </a:lvl2pPr>
            <a:lvl3pPr marL="1371600" lvl="2" indent="-320039" algn="l">
              <a:lnSpc>
                <a:spcPct val="90000"/>
              </a:lnSpc>
              <a:spcBef>
                <a:spcPts val="800"/>
              </a:spcBef>
              <a:spcAft>
                <a:spcPts val="0"/>
              </a:spcAft>
              <a:buSzPts val="1440"/>
              <a:buChar char="▪"/>
              <a:defRPr/>
            </a:lvl3pPr>
            <a:lvl4pPr marL="1828800" lvl="3" indent="-320039" algn="l">
              <a:lnSpc>
                <a:spcPct val="90000"/>
              </a:lnSpc>
              <a:spcBef>
                <a:spcPts val="800"/>
              </a:spcBef>
              <a:spcAft>
                <a:spcPts val="0"/>
              </a:spcAft>
              <a:buSzPts val="1440"/>
              <a:buChar char="▪"/>
              <a:defRPr/>
            </a:lvl4pPr>
            <a:lvl5pPr marL="2286000" lvl="4" indent="-320039" algn="l">
              <a:lnSpc>
                <a:spcPct val="90000"/>
              </a:lnSpc>
              <a:spcBef>
                <a:spcPts val="800"/>
              </a:spcBef>
              <a:spcAft>
                <a:spcPts val="0"/>
              </a:spcAft>
              <a:buSzPts val="1440"/>
              <a:buChar char="▪"/>
              <a:defRPr/>
            </a:lvl5pPr>
            <a:lvl6pPr marL="2743200" lvl="5" indent="-299720" algn="l">
              <a:lnSpc>
                <a:spcPct val="90000"/>
              </a:lnSpc>
              <a:spcBef>
                <a:spcPts val="800"/>
              </a:spcBef>
              <a:spcAft>
                <a:spcPts val="0"/>
              </a:spcAft>
              <a:buClr>
                <a:schemeClr val="dk2"/>
              </a:buClr>
              <a:buSzPts val="1120"/>
              <a:buChar char="▪"/>
              <a:defRPr/>
            </a:lvl6pPr>
            <a:lvl7pPr marL="3200400" lvl="6" indent="-320039" algn="l">
              <a:lnSpc>
                <a:spcPct val="90000"/>
              </a:lnSpc>
              <a:spcBef>
                <a:spcPts val="800"/>
              </a:spcBef>
              <a:spcAft>
                <a:spcPts val="0"/>
              </a:spcAft>
              <a:buClr>
                <a:schemeClr val="dk2"/>
              </a:buClr>
              <a:buSzPts val="1440"/>
              <a:buChar char="▪"/>
              <a:defRPr/>
            </a:lvl7pPr>
            <a:lvl8pPr marL="3657600" lvl="7" indent="-320040" algn="l">
              <a:lnSpc>
                <a:spcPct val="90000"/>
              </a:lnSpc>
              <a:spcBef>
                <a:spcPts val="800"/>
              </a:spcBef>
              <a:spcAft>
                <a:spcPts val="0"/>
              </a:spcAft>
              <a:buClr>
                <a:schemeClr val="dk2"/>
              </a:buClr>
              <a:buSzPts val="1440"/>
              <a:buChar char="▪"/>
              <a:defRPr/>
            </a:lvl8pPr>
            <a:lvl9pPr marL="4114800" lvl="8" indent="-320040" algn="l">
              <a:lnSpc>
                <a:spcPct val="90000"/>
              </a:lnSpc>
              <a:spcBef>
                <a:spcPts val="800"/>
              </a:spcBef>
              <a:spcAft>
                <a:spcPts val="0"/>
              </a:spcAft>
              <a:buClr>
                <a:schemeClr val="dk2"/>
              </a:buClr>
              <a:buSzPts val="1440"/>
              <a:buChar char="▪"/>
              <a:defRPr/>
            </a:lvl9pPr>
          </a:lstStyle>
          <a:p>
            <a:endParaRPr/>
          </a:p>
        </p:txBody>
      </p:sp>
      <p:sp>
        <p:nvSpPr>
          <p:cNvPr id="42" name="Google Shape;42;p10"/>
          <p:cNvSpPr txBox="1">
            <a:spLocks noGrp="1"/>
          </p:cNvSpPr>
          <p:nvPr>
            <p:ph type="ftr" idx="11"/>
          </p:nvPr>
        </p:nvSpPr>
        <p:spPr>
          <a:xfrm>
            <a:off x="1341120" y="6601968"/>
            <a:ext cx="7159752" cy="2377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0"/>
          <p:cNvSpPr txBox="1">
            <a:spLocks noGrp="1"/>
          </p:cNvSpPr>
          <p:nvPr>
            <p:ph type="dt" idx="10"/>
          </p:nvPr>
        </p:nvSpPr>
        <p:spPr>
          <a:xfrm>
            <a:off x="8875776" y="6601968"/>
            <a:ext cx="960120" cy="2377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0"/>
          <p:cNvSpPr txBox="1">
            <a:spLocks noGrp="1"/>
          </p:cNvSpPr>
          <p:nvPr>
            <p:ph type="sldNum" idx="12"/>
          </p:nvPr>
        </p:nvSpPr>
        <p:spPr>
          <a:xfrm>
            <a:off x="10210800" y="6601968"/>
            <a:ext cx="640080" cy="2377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FFFFFF"/>
            </a:gs>
            <a:gs pos="72000">
              <a:schemeClr val="lt2"/>
            </a:gs>
            <a:gs pos="100000">
              <a:srgbClr val="CCD2D2"/>
            </a:gs>
          </a:gsLst>
          <a:lin ang="5400000" scaled="0"/>
        </a:gradFill>
        <a:effectLst/>
      </p:bgPr>
    </p:bg>
    <p:spTree>
      <p:nvGrpSpPr>
        <p:cNvPr id="1" name="Shape 45"/>
        <p:cNvGrpSpPr/>
        <p:nvPr/>
      </p:nvGrpSpPr>
      <p:grpSpPr>
        <a:xfrm>
          <a:off x="0" y="0"/>
          <a:ext cx="0" cy="0"/>
          <a:chOff x="0" y="0"/>
          <a:chExt cx="0" cy="0"/>
        </a:xfrm>
      </p:grpSpPr>
      <p:sp>
        <p:nvSpPr>
          <p:cNvPr id="46" name="Google Shape;46;p11"/>
          <p:cNvSpPr/>
          <p:nvPr/>
        </p:nvSpPr>
        <p:spPr>
          <a:xfrm>
            <a:off x="0" y="0"/>
            <a:ext cx="12188826" cy="457200"/>
          </a:xfrm>
          <a:prstGeom prst="rect">
            <a:avLst/>
          </a:prstGeom>
          <a:gradFill>
            <a:gsLst>
              <a:gs pos="0">
                <a:schemeClr val="dk2"/>
              </a:gs>
              <a:gs pos="100000">
                <a:srgbClr val="1C243C"/>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orbel"/>
              <a:buNone/>
            </a:pPr>
            <a:endParaRPr sz="1800" b="0" i="0" u="none" strike="noStrike" cap="none">
              <a:solidFill>
                <a:srgbClr val="FFFFFF"/>
              </a:solidFill>
              <a:latin typeface="Arial"/>
              <a:ea typeface="Arial"/>
              <a:cs typeface="Arial"/>
              <a:sym typeface="Arial"/>
            </a:endParaRPr>
          </a:p>
        </p:txBody>
      </p:sp>
      <p:sp>
        <p:nvSpPr>
          <p:cNvPr id="47" name="Google Shape;47;p11"/>
          <p:cNvSpPr/>
          <p:nvPr/>
        </p:nvSpPr>
        <p:spPr>
          <a:xfrm>
            <a:off x="-1" y="411480"/>
            <a:ext cx="12188826" cy="4572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48" name="Google Shape;48;p11"/>
          <p:cNvSpPr txBox="1">
            <a:spLocks noGrp="1"/>
          </p:cNvSpPr>
          <p:nvPr>
            <p:ph type="title"/>
          </p:nvPr>
        </p:nvSpPr>
        <p:spPr>
          <a:xfrm>
            <a:off x="1524000" y="1143000"/>
            <a:ext cx="9144000" cy="26670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1C243C"/>
              </a:buClr>
              <a:buSzPts val="5200"/>
              <a:buNone/>
              <a:defRPr sz="5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1"/>
          <p:cNvSpPr txBox="1">
            <a:spLocks noGrp="1"/>
          </p:cNvSpPr>
          <p:nvPr>
            <p:ph type="body" idx="1"/>
          </p:nvPr>
        </p:nvSpPr>
        <p:spPr>
          <a:xfrm>
            <a:off x="1524000" y="3810000"/>
            <a:ext cx="9144000" cy="1143000"/>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0"/>
              </a:spcBef>
              <a:spcAft>
                <a:spcPts val="0"/>
              </a:spcAft>
              <a:buSzPts val="1920"/>
              <a:buNone/>
              <a:defRPr sz="2400" cap="none">
                <a:solidFill>
                  <a:schemeClr val="dk2"/>
                </a:solidFill>
              </a:defRPr>
            </a:lvl1pPr>
            <a:lvl2pPr marL="914400" lvl="1" indent="-228600" algn="l">
              <a:lnSpc>
                <a:spcPct val="90000"/>
              </a:lnSpc>
              <a:spcBef>
                <a:spcPts val="1000"/>
              </a:spcBef>
              <a:spcAft>
                <a:spcPts val="0"/>
              </a:spcAft>
              <a:buSzPts val="1440"/>
              <a:buNone/>
              <a:defRPr sz="1800">
                <a:solidFill>
                  <a:srgbClr val="909090"/>
                </a:solidFill>
              </a:defRPr>
            </a:lvl2pPr>
            <a:lvl3pPr marL="1371600" lvl="2" indent="-228600" algn="l">
              <a:lnSpc>
                <a:spcPct val="90000"/>
              </a:lnSpc>
              <a:spcBef>
                <a:spcPts val="800"/>
              </a:spcBef>
              <a:spcAft>
                <a:spcPts val="0"/>
              </a:spcAft>
              <a:buSzPts val="1280"/>
              <a:buNone/>
              <a:defRPr sz="1600">
                <a:solidFill>
                  <a:srgbClr val="909090"/>
                </a:solidFill>
              </a:defRPr>
            </a:lvl3pPr>
            <a:lvl4pPr marL="1828800" lvl="3" indent="-228600" algn="l">
              <a:lnSpc>
                <a:spcPct val="90000"/>
              </a:lnSpc>
              <a:spcBef>
                <a:spcPts val="800"/>
              </a:spcBef>
              <a:spcAft>
                <a:spcPts val="0"/>
              </a:spcAft>
              <a:buSzPts val="1120"/>
              <a:buNone/>
              <a:defRPr sz="1400">
                <a:solidFill>
                  <a:srgbClr val="909090"/>
                </a:solidFill>
              </a:defRPr>
            </a:lvl4pPr>
            <a:lvl5pPr marL="2286000" lvl="4" indent="-228600" algn="l">
              <a:lnSpc>
                <a:spcPct val="90000"/>
              </a:lnSpc>
              <a:spcBef>
                <a:spcPts val="800"/>
              </a:spcBef>
              <a:spcAft>
                <a:spcPts val="0"/>
              </a:spcAft>
              <a:buSzPts val="1120"/>
              <a:buNone/>
              <a:defRPr sz="1400">
                <a:solidFill>
                  <a:srgbClr val="909090"/>
                </a:solidFill>
              </a:defRPr>
            </a:lvl5pPr>
            <a:lvl6pPr marL="2743200" lvl="5" indent="-228600" algn="l">
              <a:lnSpc>
                <a:spcPct val="90000"/>
              </a:lnSpc>
              <a:spcBef>
                <a:spcPts val="800"/>
              </a:spcBef>
              <a:spcAft>
                <a:spcPts val="0"/>
              </a:spcAft>
              <a:buClr>
                <a:srgbClr val="909090"/>
              </a:buClr>
              <a:buSzPts val="1120"/>
              <a:buNone/>
              <a:defRPr sz="1400">
                <a:solidFill>
                  <a:srgbClr val="909090"/>
                </a:solidFill>
              </a:defRPr>
            </a:lvl6pPr>
            <a:lvl7pPr marL="3200400" lvl="6" indent="-228600" algn="l">
              <a:lnSpc>
                <a:spcPct val="90000"/>
              </a:lnSpc>
              <a:spcBef>
                <a:spcPts val="800"/>
              </a:spcBef>
              <a:spcAft>
                <a:spcPts val="0"/>
              </a:spcAft>
              <a:buClr>
                <a:srgbClr val="909090"/>
              </a:buClr>
              <a:buSzPts val="1120"/>
              <a:buNone/>
              <a:defRPr sz="1400">
                <a:solidFill>
                  <a:srgbClr val="909090"/>
                </a:solidFill>
              </a:defRPr>
            </a:lvl7pPr>
            <a:lvl8pPr marL="3657600" lvl="7" indent="-228600" algn="l">
              <a:lnSpc>
                <a:spcPct val="90000"/>
              </a:lnSpc>
              <a:spcBef>
                <a:spcPts val="800"/>
              </a:spcBef>
              <a:spcAft>
                <a:spcPts val="0"/>
              </a:spcAft>
              <a:buClr>
                <a:srgbClr val="909090"/>
              </a:buClr>
              <a:buSzPts val="1120"/>
              <a:buNone/>
              <a:defRPr sz="1400">
                <a:solidFill>
                  <a:srgbClr val="909090"/>
                </a:solidFill>
              </a:defRPr>
            </a:lvl8pPr>
            <a:lvl9pPr marL="4114800" lvl="8" indent="-228600" algn="l">
              <a:lnSpc>
                <a:spcPct val="90000"/>
              </a:lnSpc>
              <a:spcBef>
                <a:spcPts val="800"/>
              </a:spcBef>
              <a:spcAft>
                <a:spcPts val="0"/>
              </a:spcAft>
              <a:buClr>
                <a:srgbClr val="909090"/>
              </a:buClr>
              <a:buSzPts val="1120"/>
              <a:buNone/>
              <a:defRPr sz="1400">
                <a:solidFill>
                  <a:srgbClr val="909090"/>
                </a:solidFill>
              </a:defRPr>
            </a:lvl9pPr>
          </a:lstStyle>
          <a:p>
            <a:endParaRPr/>
          </a:p>
        </p:txBody>
      </p:sp>
      <p:sp>
        <p:nvSpPr>
          <p:cNvPr id="50" name="Google Shape;50;p11"/>
          <p:cNvSpPr txBox="1">
            <a:spLocks noGrp="1"/>
          </p:cNvSpPr>
          <p:nvPr>
            <p:ph type="ftr" idx="11"/>
          </p:nvPr>
        </p:nvSpPr>
        <p:spPr>
          <a:xfrm>
            <a:off x="1341120" y="6601968"/>
            <a:ext cx="7159752" cy="2377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1"/>
          <p:cNvSpPr txBox="1">
            <a:spLocks noGrp="1"/>
          </p:cNvSpPr>
          <p:nvPr>
            <p:ph type="dt" idx="10"/>
          </p:nvPr>
        </p:nvSpPr>
        <p:spPr>
          <a:xfrm>
            <a:off x="8875776" y="6601968"/>
            <a:ext cx="960120" cy="2377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sldNum" idx="12"/>
          </p:nvPr>
        </p:nvSpPr>
        <p:spPr>
          <a:xfrm>
            <a:off x="10210800" y="6601968"/>
            <a:ext cx="640080" cy="2377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Alternate Section Header">
  <p:cSld name="Alternate Section Header">
    <p:bg>
      <p:bgPr>
        <a:gradFill>
          <a:gsLst>
            <a:gs pos="0">
              <a:schemeClr val="dk2"/>
            </a:gs>
            <a:gs pos="32000">
              <a:schemeClr val="dk2"/>
            </a:gs>
            <a:gs pos="100000">
              <a:srgbClr val="1C243C"/>
            </a:gs>
          </a:gsLst>
          <a:path path="circle">
            <a:fillToRect l="50000" t="50000" r="50000" b="50000"/>
          </a:path>
          <a:tileRect/>
        </a:gradFill>
        <a:effectLst/>
      </p:bgPr>
    </p:bg>
    <p:spTree>
      <p:nvGrpSpPr>
        <p:cNvPr id="1" name="Shape 53"/>
        <p:cNvGrpSpPr/>
        <p:nvPr/>
      </p:nvGrpSpPr>
      <p:grpSpPr>
        <a:xfrm>
          <a:off x="0" y="0"/>
          <a:ext cx="0" cy="0"/>
          <a:chOff x="0" y="0"/>
          <a:chExt cx="0" cy="0"/>
        </a:xfrm>
      </p:grpSpPr>
      <p:sp>
        <p:nvSpPr>
          <p:cNvPr id="54" name="Google Shape;54;p12"/>
          <p:cNvSpPr txBox="1">
            <a:spLocks noGrp="1"/>
          </p:cNvSpPr>
          <p:nvPr>
            <p:ph type="title"/>
          </p:nvPr>
        </p:nvSpPr>
        <p:spPr>
          <a:xfrm>
            <a:off x="1524000" y="1143000"/>
            <a:ext cx="9144000" cy="26670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5200"/>
              <a:buNone/>
              <a:defRPr sz="5200" b="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2"/>
          <p:cNvSpPr txBox="1">
            <a:spLocks noGrp="1"/>
          </p:cNvSpPr>
          <p:nvPr>
            <p:ph type="body" idx="1"/>
          </p:nvPr>
        </p:nvSpPr>
        <p:spPr>
          <a:xfrm>
            <a:off x="1522413" y="3810000"/>
            <a:ext cx="9144000" cy="1143000"/>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0"/>
              </a:spcBef>
              <a:spcAft>
                <a:spcPts val="0"/>
              </a:spcAft>
              <a:buSzPts val="1920"/>
              <a:buNone/>
              <a:defRPr sz="2400" cap="none">
                <a:solidFill>
                  <a:schemeClr val="lt1"/>
                </a:solidFill>
              </a:defRPr>
            </a:lvl1pPr>
            <a:lvl2pPr marL="914400" lvl="1" indent="-228600" algn="l">
              <a:lnSpc>
                <a:spcPct val="90000"/>
              </a:lnSpc>
              <a:spcBef>
                <a:spcPts val="1000"/>
              </a:spcBef>
              <a:spcAft>
                <a:spcPts val="0"/>
              </a:spcAft>
              <a:buSzPts val="1440"/>
              <a:buNone/>
              <a:defRPr sz="1800">
                <a:solidFill>
                  <a:schemeClr val="lt1"/>
                </a:solidFill>
              </a:defRPr>
            </a:lvl2pPr>
            <a:lvl3pPr marL="1371600" lvl="2" indent="-228600" algn="l">
              <a:lnSpc>
                <a:spcPct val="90000"/>
              </a:lnSpc>
              <a:spcBef>
                <a:spcPts val="800"/>
              </a:spcBef>
              <a:spcAft>
                <a:spcPts val="0"/>
              </a:spcAft>
              <a:buSzPts val="1280"/>
              <a:buNone/>
              <a:defRPr sz="1600">
                <a:solidFill>
                  <a:schemeClr val="lt1"/>
                </a:solidFill>
              </a:defRPr>
            </a:lvl3pPr>
            <a:lvl4pPr marL="1828800" lvl="3" indent="-228600" algn="l">
              <a:lnSpc>
                <a:spcPct val="90000"/>
              </a:lnSpc>
              <a:spcBef>
                <a:spcPts val="800"/>
              </a:spcBef>
              <a:spcAft>
                <a:spcPts val="0"/>
              </a:spcAft>
              <a:buSzPts val="1120"/>
              <a:buNone/>
              <a:defRPr sz="1400">
                <a:solidFill>
                  <a:schemeClr val="lt1"/>
                </a:solidFill>
              </a:defRPr>
            </a:lvl4pPr>
            <a:lvl5pPr marL="2286000" lvl="4" indent="-228600" algn="l">
              <a:lnSpc>
                <a:spcPct val="90000"/>
              </a:lnSpc>
              <a:spcBef>
                <a:spcPts val="800"/>
              </a:spcBef>
              <a:spcAft>
                <a:spcPts val="0"/>
              </a:spcAft>
              <a:buSzPts val="1120"/>
              <a:buNone/>
              <a:defRPr sz="1400">
                <a:solidFill>
                  <a:schemeClr val="lt1"/>
                </a:solidFill>
              </a:defRPr>
            </a:lvl5pPr>
            <a:lvl6pPr marL="2743200" lvl="5" indent="-228600" algn="l">
              <a:lnSpc>
                <a:spcPct val="90000"/>
              </a:lnSpc>
              <a:spcBef>
                <a:spcPts val="800"/>
              </a:spcBef>
              <a:spcAft>
                <a:spcPts val="0"/>
              </a:spcAft>
              <a:buClr>
                <a:schemeClr val="lt1"/>
              </a:buClr>
              <a:buSzPts val="1120"/>
              <a:buNone/>
              <a:defRPr sz="1400">
                <a:solidFill>
                  <a:schemeClr val="lt1"/>
                </a:solidFill>
              </a:defRPr>
            </a:lvl6pPr>
            <a:lvl7pPr marL="3200400" lvl="6" indent="-228600" algn="l">
              <a:lnSpc>
                <a:spcPct val="90000"/>
              </a:lnSpc>
              <a:spcBef>
                <a:spcPts val="800"/>
              </a:spcBef>
              <a:spcAft>
                <a:spcPts val="0"/>
              </a:spcAft>
              <a:buClr>
                <a:schemeClr val="lt1"/>
              </a:buClr>
              <a:buSzPts val="1120"/>
              <a:buNone/>
              <a:defRPr sz="1400">
                <a:solidFill>
                  <a:schemeClr val="lt1"/>
                </a:solidFill>
              </a:defRPr>
            </a:lvl7pPr>
            <a:lvl8pPr marL="3657600" lvl="7" indent="-228600" algn="l">
              <a:lnSpc>
                <a:spcPct val="90000"/>
              </a:lnSpc>
              <a:spcBef>
                <a:spcPts val="800"/>
              </a:spcBef>
              <a:spcAft>
                <a:spcPts val="0"/>
              </a:spcAft>
              <a:buClr>
                <a:schemeClr val="lt1"/>
              </a:buClr>
              <a:buSzPts val="1120"/>
              <a:buNone/>
              <a:defRPr sz="1400">
                <a:solidFill>
                  <a:schemeClr val="lt1"/>
                </a:solidFill>
              </a:defRPr>
            </a:lvl8pPr>
            <a:lvl9pPr marL="4114800" lvl="8" indent="-228600" algn="l">
              <a:lnSpc>
                <a:spcPct val="90000"/>
              </a:lnSpc>
              <a:spcBef>
                <a:spcPts val="800"/>
              </a:spcBef>
              <a:spcAft>
                <a:spcPts val="0"/>
              </a:spcAft>
              <a:buClr>
                <a:schemeClr val="lt1"/>
              </a:buClr>
              <a:buSzPts val="1120"/>
              <a:buNone/>
              <a:defRPr sz="1400">
                <a:solidFill>
                  <a:schemeClr val="lt1"/>
                </a:solidFill>
              </a:defRPr>
            </a:lvl9pPr>
          </a:lstStyle>
          <a:p>
            <a:endParaRPr/>
          </a:p>
        </p:txBody>
      </p:sp>
      <p:sp>
        <p:nvSpPr>
          <p:cNvPr id="56" name="Google Shape;56;p12"/>
          <p:cNvSpPr txBox="1">
            <a:spLocks noGrp="1"/>
          </p:cNvSpPr>
          <p:nvPr>
            <p:ph type="ftr" idx="11"/>
          </p:nvPr>
        </p:nvSpPr>
        <p:spPr>
          <a:xfrm>
            <a:off x="1341120" y="6601968"/>
            <a:ext cx="7159752" cy="2377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2"/>
          <p:cNvSpPr txBox="1">
            <a:spLocks noGrp="1"/>
          </p:cNvSpPr>
          <p:nvPr>
            <p:ph type="dt" idx="10"/>
          </p:nvPr>
        </p:nvSpPr>
        <p:spPr>
          <a:xfrm>
            <a:off x="8875776" y="6601968"/>
            <a:ext cx="960120" cy="2377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2"/>
          <p:cNvSpPr txBox="1">
            <a:spLocks noGrp="1"/>
          </p:cNvSpPr>
          <p:nvPr>
            <p:ph type="sldNum" idx="12"/>
          </p:nvPr>
        </p:nvSpPr>
        <p:spPr>
          <a:xfrm>
            <a:off x="10210800" y="6601968"/>
            <a:ext cx="640080" cy="2377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100">
                <a:solidFill>
                  <a:schemeClr val="lt2"/>
                </a:solidFill>
                <a:latin typeface="Corbel"/>
                <a:ea typeface="Corbel"/>
                <a:cs typeface="Corbel"/>
                <a:sym typeface="Corbel"/>
              </a:defRPr>
            </a:lvl1pPr>
            <a:lvl2pPr marL="0" lvl="1" indent="0" algn="r">
              <a:spcBef>
                <a:spcPts val="0"/>
              </a:spcBef>
              <a:buNone/>
              <a:defRPr sz="1100">
                <a:solidFill>
                  <a:schemeClr val="lt2"/>
                </a:solidFill>
                <a:latin typeface="Corbel"/>
                <a:ea typeface="Corbel"/>
                <a:cs typeface="Corbel"/>
                <a:sym typeface="Corbel"/>
              </a:defRPr>
            </a:lvl2pPr>
            <a:lvl3pPr marL="0" lvl="2" indent="0" algn="r">
              <a:spcBef>
                <a:spcPts val="0"/>
              </a:spcBef>
              <a:buNone/>
              <a:defRPr sz="1100">
                <a:solidFill>
                  <a:schemeClr val="lt2"/>
                </a:solidFill>
                <a:latin typeface="Corbel"/>
                <a:ea typeface="Corbel"/>
                <a:cs typeface="Corbel"/>
                <a:sym typeface="Corbel"/>
              </a:defRPr>
            </a:lvl3pPr>
            <a:lvl4pPr marL="0" lvl="3" indent="0" algn="r">
              <a:spcBef>
                <a:spcPts val="0"/>
              </a:spcBef>
              <a:buNone/>
              <a:defRPr sz="1100">
                <a:solidFill>
                  <a:schemeClr val="lt2"/>
                </a:solidFill>
                <a:latin typeface="Corbel"/>
                <a:ea typeface="Corbel"/>
                <a:cs typeface="Corbel"/>
                <a:sym typeface="Corbel"/>
              </a:defRPr>
            </a:lvl4pPr>
            <a:lvl5pPr marL="0" lvl="4" indent="0" algn="r">
              <a:spcBef>
                <a:spcPts val="0"/>
              </a:spcBef>
              <a:buNone/>
              <a:defRPr sz="1100">
                <a:solidFill>
                  <a:schemeClr val="lt2"/>
                </a:solidFill>
                <a:latin typeface="Corbel"/>
                <a:ea typeface="Corbel"/>
                <a:cs typeface="Corbel"/>
                <a:sym typeface="Corbel"/>
              </a:defRPr>
            </a:lvl5pPr>
            <a:lvl6pPr marL="0" lvl="5" indent="0" algn="r">
              <a:spcBef>
                <a:spcPts val="0"/>
              </a:spcBef>
              <a:buNone/>
              <a:defRPr sz="1100">
                <a:solidFill>
                  <a:schemeClr val="lt2"/>
                </a:solidFill>
                <a:latin typeface="Corbel"/>
                <a:ea typeface="Corbel"/>
                <a:cs typeface="Corbel"/>
                <a:sym typeface="Corbel"/>
              </a:defRPr>
            </a:lvl6pPr>
            <a:lvl7pPr marL="0" lvl="6" indent="0" algn="r">
              <a:spcBef>
                <a:spcPts val="0"/>
              </a:spcBef>
              <a:buNone/>
              <a:defRPr sz="1100">
                <a:solidFill>
                  <a:schemeClr val="lt2"/>
                </a:solidFill>
                <a:latin typeface="Corbel"/>
                <a:ea typeface="Corbel"/>
                <a:cs typeface="Corbel"/>
                <a:sym typeface="Corbel"/>
              </a:defRPr>
            </a:lvl7pPr>
            <a:lvl8pPr marL="0" lvl="7" indent="0" algn="r">
              <a:spcBef>
                <a:spcPts val="0"/>
              </a:spcBef>
              <a:buNone/>
              <a:defRPr sz="1100">
                <a:solidFill>
                  <a:schemeClr val="lt2"/>
                </a:solidFill>
                <a:latin typeface="Corbel"/>
                <a:ea typeface="Corbel"/>
                <a:cs typeface="Corbel"/>
                <a:sym typeface="Corbel"/>
              </a:defRPr>
            </a:lvl8pPr>
            <a:lvl9pPr marL="0" lvl="8" indent="0" algn="r">
              <a:spcBef>
                <a:spcPts val="0"/>
              </a:spcBef>
              <a:buNone/>
              <a:defRPr sz="1100">
                <a:solidFill>
                  <a:schemeClr val="lt2"/>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a:off x="1341120" y="467360"/>
            <a:ext cx="9509760" cy="123342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C243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3"/>
          <p:cNvSpPr txBox="1">
            <a:spLocks noGrp="1"/>
          </p:cNvSpPr>
          <p:nvPr>
            <p:ph type="body" idx="1"/>
          </p:nvPr>
        </p:nvSpPr>
        <p:spPr>
          <a:xfrm>
            <a:off x="1341120" y="1901952"/>
            <a:ext cx="4572000" cy="4123944"/>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800"/>
              </a:spcBef>
              <a:spcAft>
                <a:spcPts val="0"/>
              </a:spcAft>
              <a:buSzPts val="1600"/>
              <a:buChar char="▪"/>
              <a:defRPr sz="2000"/>
            </a:lvl1pPr>
            <a:lvl2pPr marL="914400" lvl="1" indent="-320040" algn="l">
              <a:lnSpc>
                <a:spcPct val="90000"/>
              </a:lnSpc>
              <a:spcBef>
                <a:spcPts val="1000"/>
              </a:spcBef>
              <a:spcAft>
                <a:spcPts val="0"/>
              </a:spcAft>
              <a:buSzPts val="1440"/>
              <a:buChar char="▪"/>
              <a:defRPr sz="1800"/>
            </a:lvl2pPr>
            <a:lvl3pPr marL="1371600" lvl="2" indent="-309880" algn="l">
              <a:lnSpc>
                <a:spcPct val="90000"/>
              </a:lnSpc>
              <a:spcBef>
                <a:spcPts val="800"/>
              </a:spcBef>
              <a:spcAft>
                <a:spcPts val="0"/>
              </a:spcAft>
              <a:buSzPts val="1280"/>
              <a:buChar char="▪"/>
              <a:defRPr sz="1600"/>
            </a:lvl3pPr>
            <a:lvl4pPr marL="1828800" lvl="3" indent="-299719" algn="l">
              <a:lnSpc>
                <a:spcPct val="90000"/>
              </a:lnSpc>
              <a:spcBef>
                <a:spcPts val="800"/>
              </a:spcBef>
              <a:spcAft>
                <a:spcPts val="0"/>
              </a:spcAft>
              <a:buSzPts val="1120"/>
              <a:buChar char="▪"/>
              <a:defRPr sz="1400"/>
            </a:lvl4pPr>
            <a:lvl5pPr marL="2286000" lvl="4" indent="-299720" algn="l">
              <a:lnSpc>
                <a:spcPct val="90000"/>
              </a:lnSpc>
              <a:spcBef>
                <a:spcPts val="800"/>
              </a:spcBef>
              <a:spcAft>
                <a:spcPts val="0"/>
              </a:spcAft>
              <a:buSzPts val="1120"/>
              <a:buChar char="▪"/>
              <a:defRPr sz="1400"/>
            </a:lvl5pPr>
            <a:lvl6pPr marL="2743200" lvl="5" indent="-299720" algn="l">
              <a:lnSpc>
                <a:spcPct val="90000"/>
              </a:lnSpc>
              <a:spcBef>
                <a:spcPts val="800"/>
              </a:spcBef>
              <a:spcAft>
                <a:spcPts val="0"/>
              </a:spcAft>
              <a:buClr>
                <a:schemeClr val="dk2"/>
              </a:buClr>
              <a:buSzPts val="1120"/>
              <a:buChar char="▪"/>
              <a:defRPr sz="1400"/>
            </a:lvl6pPr>
            <a:lvl7pPr marL="3200400" lvl="6" indent="-299720" algn="l">
              <a:lnSpc>
                <a:spcPct val="90000"/>
              </a:lnSpc>
              <a:spcBef>
                <a:spcPts val="800"/>
              </a:spcBef>
              <a:spcAft>
                <a:spcPts val="0"/>
              </a:spcAft>
              <a:buClr>
                <a:schemeClr val="dk2"/>
              </a:buClr>
              <a:buSzPts val="1120"/>
              <a:buChar char="▪"/>
              <a:defRPr sz="1400"/>
            </a:lvl7pPr>
            <a:lvl8pPr marL="3657600" lvl="7" indent="-299720" algn="l">
              <a:lnSpc>
                <a:spcPct val="90000"/>
              </a:lnSpc>
              <a:spcBef>
                <a:spcPts val="800"/>
              </a:spcBef>
              <a:spcAft>
                <a:spcPts val="0"/>
              </a:spcAft>
              <a:buClr>
                <a:schemeClr val="dk2"/>
              </a:buClr>
              <a:buSzPts val="1120"/>
              <a:buChar char="▪"/>
              <a:defRPr sz="1400"/>
            </a:lvl8pPr>
            <a:lvl9pPr marL="4114800" lvl="8" indent="-299720" algn="l">
              <a:lnSpc>
                <a:spcPct val="90000"/>
              </a:lnSpc>
              <a:spcBef>
                <a:spcPts val="800"/>
              </a:spcBef>
              <a:spcAft>
                <a:spcPts val="0"/>
              </a:spcAft>
              <a:buClr>
                <a:schemeClr val="dk2"/>
              </a:buClr>
              <a:buSzPts val="1120"/>
              <a:buChar char="▪"/>
              <a:defRPr sz="1400"/>
            </a:lvl9pPr>
          </a:lstStyle>
          <a:p>
            <a:endParaRPr/>
          </a:p>
        </p:txBody>
      </p:sp>
      <p:sp>
        <p:nvSpPr>
          <p:cNvPr id="62" name="Google Shape;62;p13"/>
          <p:cNvSpPr txBox="1">
            <a:spLocks noGrp="1"/>
          </p:cNvSpPr>
          <p:nvPr>
            <p:ph type="body" idx="2"/>
          </p:nvPr>
        </p:nvSpPr>
        <p:spPr>
          <a:xfrm>
            <a:off x="6278880" y="1901952"/>
            <a:ext cx="4572000" cy="4123944"/>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800"/>
              </a:spcBef>
              <a:spcAft>
                <a:spcPts val="0"/>
              </a:spcAft>
              <a:buSzPts val="1600"/>
              <a:buChar char="▪"/>
              <a:defRPr sz="2000"/>
            </a:lvl1pPr>
            <a:lvl2pPr marL="914400" lvl="1" indent="-320040" algn="l">
              <a:lnSpc>
                <a:spcPct val="90000"/>
              </a:lnSpc>
              <a:spcBef>
                <a:spcPts val="1000"/>
              </a:spcBef>
              <a:spcAft>
                <a:spcPts val="0"/>
              </a:spcAft>
              <a:buSzPts val="1440"/>
              <a:buChar char="▪"/>
              <a:defRPr sz="1800"/>
            </a:lvl2pPr>
            <a:lvl3pPr marL="1371600" lvl="2" indent="-309880" algn="l">
              <a:lnSpc>
                <a:spcPct val="90000"/>
              </a:lnSpc>
              <a:spcBef>
                <a:spcPts val="800"/>
              </a:spcBef>
              <a:spcAft>
                <a:spcPts val="0"/>
              </a:spcAft>
              <a:buSzPts val="1280"/>
              <a:buChar char="▪"/>
              <a:defRPr sz="1600"/>
            </a:lvl3pPr>
            <a:lvl4pPr marL="1828800" lvl="3" indent="-299719" algn="l">
              <a:lnSpc>
                <a:spcPct val="90000"/>
              </a:lnSpc>
              <a:spcBef>
                <a:spcPts val="800"/>
              </a:spcBef>
              <a:spcAft>
                <a:spcPts val="0"/>
              </a:spcAft>
              <a:buSzPts val="1120"/>
              <a:buChar char="▪"/>
              <a:defRPr sz="1400"/>
            </a:lvl4pPr>
            <a:lvl5pPr marL="2286000" lvl="4" indent="-299720" algn="l">
              <a:lnSpc>
                <a:spcPct val="90000"/>
              </a:lnSpc>
              <a:spcBef>
                <a:spcPts val="800"/>
              </a:spcBef>
              <a:spcAft>
                <a:spcPts val="0"/>
              </a:spcAft>
              <a:buSzPts val="1120"/>
              <a:buChar char="▪"/>
              <a:defRPr sz="1400"/>
            </a:lvl5pPr>
            <a:lvl6pPr marL="2743200" lvl="5" indent="-299720" algn="l">
              <a:lnSpc>
                <a:spcPct val="90000"/>
              </a:lnSpc>
              <a:spcBef>
                <a:spcPts val="800"/>
              </a:spcBef>
              <a:spcAft>
                <a:spcPts val="0"/>
              </a:spcAft>
              <a:buClr>
                <a:schemeClr val="dk2"/>
              </a:buClr>
              <a:buSzPts val="1120"/>
              <a:buChar char="▪"/>
              <a:defRPr sz="1400"/>
            </a:lvl6pPr>
            <a:lvl7pPr marL="3200400" lvl="6" indent="-299720" algn="l">
              <a:lnSpc>
                <a:spcPct val="90000"/>
              </a:lnSpc>
              <a:spcBef>
                <a:spcPts val="800"/>
              </a:spcBef>
              <a:spcAft>
                <a:spcPts val="0"/>
              </a:spcAft>
              <a:buClr>
                <a:schemeClr val="dk2"/>
              </a:buClr>
              <a:buSzPts val="1120"/>
              <a:buChar char="▪"/>
              <a:defRPr sz="1400"/>
            </a:lvl7pPr>
            <a:lvl8pPr marL="3657600" lvl="7" indent="-299720" algn="l">
              <a:lnSpc>
                <a:spcPct val="90000"/>
              </a:lnSpc>
              <a:spcBef>
                <a:spcPts val="800"/>
              </a:spcBef>
              <a:spcAft>
                <a:spcPts val="0"/>
              </a:spcAft>
              <a:buClr>
                <a:schemeClr val="dk2"/>
              </a:buClr>
              <a:buSzPts val="1120"/>
              <a:buChar char="▪"/>
              <a:defRPr sz="1400"/>
            </a:lvl8pPr>
            <a:lvl9pPr marL="4114800" lvl="8" indent="-299720" algn="l">
              <a:lnSpc>
                <a:spcPct val="90000"/>
              </a:lnSpc>
              <a:spcBef>
                <a:spcPts val="800"/>
              </a:spcBef>
              <a:spcAft>
                <a:spcPts val="0"/>
              </a:spcAft>
              <a:buClr>
                <a:schemeClr val="dk2"/>
              </a:buClr>
              <a:buSzPts val="1120"/>
              <a:buChar char="▪"/>
              <a:defRPr sz="1400"/>
            </a:lvl9pPr>
          </a:lstStyle>
          <a:p>
            <a:endParaRPr/>
          </a:p>
        </p:txBody>
      </p:sp>
      <p:sp>
        <p:nvSpPr>
          <p:cNvPr id="63" name="Google Shape;63;p13"/>
          <p:cNvSpPr txBox="1">
            <a:spLocks noGrp="1"/>
          </p:cNvSpPr>
          <p:nvPr>
            <p:ph type="ftr" idx="11"/>
          </p:nvPr>
        </p:nvSpPr>
        <p:spPr>
          <a:xfrm>
            <a:off x="1341120" y="6601968"/>
            <a:ext cx="7159752" cy="2377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3"/>
          <p:cNvSpPr txBox="1">
            <a:spLocks noGrp="1"/>
          </p:cNvSpPr>
          <p:nvPr>
            <p:ph type="dt" idx="10"/>
          </p:nvPr>
        </p:nvSpPr>
        <p:spPr>
          <a:xfrm>
            <a:off x="8875776" y="6601968"/>
            <a:ext cx="960120" cy="2377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3"/>
          <p:cNvSpPr txBox="1">
            <a:spLocks noGrp="1"/>
          </p:cNvSpPr>
          <p:nvPr>
            <p:ph type="sldNum" idx="12"/>
          </p:nvPr>
        </p:nvSpPr>
        <p:spPr>
          <a:xfrm>
            <a:off x="10210800" y="6601968"/>
            <a:ext cx="640080" cy="2377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1341120" y="466344"/>
            <a:ext cx="9509760" cy="12344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C243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4"/>
          <p:cNvSpPr txBox="1">
            <a:spLocks noGrp="1"/>
          </p:cNvSpPr>
          <p:nvPr>
            <p:ph type="body" idx="1"/>
          </p:nvPr>
        </p:nvSpPr>
        <p:spPr>
          <a:xfrm>
            <a:off x="1341120" y="1837464"/>
            <a:ext cx="4572000" cy="766588"/>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1760"/>
              <a:buNone/>
              <a:defRPr sz="2200" b="0" cap="none"/>
            </a:lvl1pPr>
            <a:lvl2pPr marL="914400" lvl="1" indent="-228600" algn="l">
              <a:lnSpc>
                <a:spcPct val="90000"/>
              </a:lnSpc>
              <a:spcBef>
                <a:spcPts val="1000"/>
              </a:spcBef>
              <a:spcAft>
                <a:spcPts val="0"/>
              </a:spcAft>
              <a:buSzPts val="1600"/>
              <a:buNone/>
              <a:defRPr sz="2000" b="1"/>
            </a:lvl2pPr>
            <a:lvl3pPr marL="1371600" lvl="2" indent="-228600" algn="l">
              <a:lnSpc>
                <a:spcPct val="90000"/>
              </a:lnSpc>
              <a:spcBef>
                <a:spcPts val="800"/>
              </a:spcBef>
              <a:spcAft>
                <a:spcPts val="0"/>
              </a:spcAft>
              <a:buSzPts val="1440"/>
              <a:buNone/>
              <a:defRPr sz="1800" b="1"/>
            </a:lvl3pPr>
            <a:lvl4pPr marL="1828800" lvl="3" indent="-228600" algn="l">
              <a:lnSpc>
                <a:spcPct val="90000"/>
              </a:lnSpc>
              <a:spcBef>
                <a:spcPts val="800"/>
              </a:spcBef>
              <a:spcAft>
                <a:spcPts val="0"/>
              </a:spcAft>
              <a:buSzPts val="1280"/>
              <a:buNone/>
              <a:defRPr sz="1600" b="1"/>
            </a:lvl4pPr>
            <a:lvl5pPr marL="2286000" lvl="4" indent="-228600" algn="l">
              <a:lnSpc>
                <a:spcPct val="90000"/>
              </a:lnSpc>
              <a:spcBef>
                <a:spcPts val="800"/>
              </a:spcBef>
              <a:spcAft>
                <a:spcPts val="0"/>
              </a:spcAft>
              <a:buSzPts val="1280"/>
              <a:buNone/>
              <a:defRPr sz="1600" b="1"/>
            </a:lvl5pPr>
            <a:lvl6pPr marL="2743200" lvl="5" indent="-228600" algn="l">
              <a:lnSpc>
                <a:spcPct val="90000"/>
              </a:lnSpc>
              <a:spcBef>
                <a:spcPts val="800"/>
              </a:spcBef>
              <a:spcAft>
                <a:spcPts val="0"/>
              </a:spcAft>
              <a:buClr>
                <a:schemeClr val="dk2"/>
              </a:buClr>
              <a:buSzPts val="1280"/>
              <a:buNone/>
              <a:defRPr sz="1600" b="1"/>
            </a:lvl6pPr>
            <a:lvl7pPr marL="3200400" lvl="6" indent="-228600" algn="l">
              <a:lnSpc>
                <a:spcPct val="90000"/>
              </a:lnSpc>
              <a:spcBef>
                <a:spcPts val="800"/>
              </a:spcBef>
              <a:spcAft>
                <a:spcPts val="0"/>
              </a:spcAft>
              <a:buClr>
                <a:schemeClr val="dk2"/>
              </a:buClr>
              <a:buSzPts val="1280"/>
              <a:buNone/>
              <a:defRPr sz="1600" b="1"/>
            </a:lvl7pPr>
            <a:lvl8pPr marL="3657600" lvl="7" indent="-228600" algn="l">
              <a:lnSpc>
                <a:spcPct val="90000"/>
              </a:lnSpc>
              <a:spcBef>
                <a:spcPts val="800"/>
              </a:spcBef>
              <a:spcAft>
                <a:spcPts val="0"/>
              </a:spcAft>
              <a:buClr>
                <a:schemeClr val="dk2"/>
              </a:buClr>
              <a:buSzPts val="1280"/>
              <a:buNone/>
              <a:defRPr sz="1600" b="1"/>
            </a:lvl8pPr>
            <a:lvl9pPr marL="4114800" lvl="8" indent="-228600" algn="l">
              <a:lnSpc>
                <a:spcPct val="90000"/>
              </a:lnSpc>
              <a:spcBef>
                <a:spcPts val="800"/>
              </a:spcBef>
              <a:spcAft>
                <a:spcPts val="0"/>
              </a:spcAft>
              <a:buClr>
                <a:schemeClr val="dk2"/>
              </a:buClr>
              <a:buSzPts val="1280"/>
              <a:buNone/>
              <a:defRPr sz="1600" b="1"/>
            </a:lvl9pPr>
          </a:lstStyle>
          <a:p>
            <a:endParaRPr/>
          </a:p>
        </p:txBody>
      </p:sp>
      <p:sp>
        <p:nvSpPr>
          <p:cNvPr id="69" name="Google Shape;69;p14"/>
          <p:cNvSpPr txBox="1">
            <a:spLocks noGrp="1"/>
          </p:cNvSpPr>
          <p:nvPr>
            <p:ph type="body" idx="2"/>
          </p:nvPr>
        </p:nvSpPr>
        <p:spPr>
          <a:xfrm>
            <a:off x="1341120" y="2740732"/>
            <a:ext cx="4572000" cy="3288847"/>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800"/>
              </a:spcBef>
              <a:spcAft>
                <a:spcPts val="0"/>
              </a:spcAft>
              <a:buSzPts val="1440"/>
              <a:buChar char="▪"/>
              <a:defRPr sz="1800"/>
            </a:lvl1pPr>
            <a:lvl2pPr marL="914400" lvl="1" indent="-309880" algn="l">
              <a:lnSpc>
                <a:spcPct val="90000"/>
              </a:lnSpc>
              <a:spcBef>
                <a:spcPts val="1000"/>
              </a:spcBef>
              <a:spcAft>
                <a:spcPts val="0"/>
              </a:spcAft>
              <a:buSzPts val="1280"/>
              <a:buChar char="▪"/>
              <a:defRPr sz="1600"/>
            </a:lvl2pPr>
            <a:lvl3pPr marL="1371600" lvl="2" indent="-299719" algn="l">
              <a:lnSpc>
                <a:spcPct val="90000"/>
              </a:lnSpc>
              <a:spcBef>
                <a:spcPts val="800"/>
              </a:spcBef>
              <a:spcAft>
                <a:spcPts val="0"/>
              </a:spcAft>
              <a:buSzPts val="1120"/>
              <a:buChar char="▪"/>
              <a:defRPr sz="1400"/>
            </a:lvl3pPr>
            <a:lvl4pPr marL="1828800" lvl="3" indent="-289560" algn="l">
              <a:lnSpc>
                <a:spcPct val="90000"/>
              </a:lnSpc>
              <a:spcBef>
                <a:spcPts val="800"/>
              </a:spcBef>
              <a:spcAft>
                <a:spcPts val="0"/>
              </a:spcAft>
              <a:buSzPts val="960"/>
              <a:buChar char="▪"/>
              <a:defRPr sz="1200"/>
            </a:lvl4pPr>
            <a:lvl5pPr marL="2286000" lvl="4" indent="-289560" algn="l">
              <a:lnSpc>
                <a:spcPct val="90000"/>
              </a:lnSpc>
              <a:spcBef>
                <a:spcPts val="800"/>
              </a:spcBef>
              <a:spcAft>
                <a:spcPts val="0"/>
              </a:spcAft>
              <a:buSzPts val="960"/>
              <a:buChar char="▪"/>
              <a:defRPr sz="1200"/>
            </a:lvl5pPr>
            <a:lvl6pPr marL="2743200" lvl="5" indent="-289560" algn="l">
              <a:lnSpc>
                <a:spcPct val="90000"/>
              </a:lnSpc>
              <a:spcBef>
                <a:spcPts val="800"/>
              </a:spcBef>
              <a:spcAft>
                <a:spcPts val="0"/>
              </a:spcAft>
              <a:buClr>
                <a:schemeClr val="dk2"/>
              </a:buClr>
              <a:buSzPts val="960"/>
              <a:buChar char="▪"/>
              <a:defRPr sz="1200"/>
            </a:lvl6pPr>
            <a:lvl7pPr marL="3200400" lvl="6" indent="-289560" algn="l">
              <a:lnSpc>
                <a:spcPct val="90000"/>
              </a:lnSpc>
              <a:spcBef>
                <a:spcPts val="800"/>
              </a:spcBef>
              <a:spcAft>
                <a:spcPts val="0"/>
              </a:spcAft>
              <a:buClr>
                <a:schemeClr val="dk2"/>
              </a:buClr>
              <a:buSzPts val="960"/>
              <a:buChar char="▪"/>
              <a:defRPr sz="1200"/>
            </a:lvl7pPr>
            <a:lvl8pPr marL="3657600" lvl="7" indent="-289559" algn="l">
              <a:lnSpc>
                <a:spcPct val="90000"/>
              </a:lnSpc>
              <a:spcBef>
                <a:spcPts val="800"/>
              </a:spcBef>
              <a:spcAft>
                <a:spcPts val="0"/>
              </a:spcAft>
              <a:buClr>
                <a:schemeClr val="dk2"/>
              </a:buClr>
              <a:buSzPts val="960"/>
              <a:buChar char="▪"/>
              <a:defRPr sz="1200"/>
            </a:lvl8pPr>
            <a:lvl9pPr marL="4114800" lvl="8" indent="-289559" algn="l">
              <a:lnSpc>
                <a:spcPct val="90000"/>
              </a:lnSpc>
              <a:spcBef>
                <a:spcPts val="800"/>
              </a:spcBef>
              <a:spcAft>
                <a:spcPts val="0"/>
              </a:spcAft>
              <a:buClr>
                <a:schemeClr val="dk2"/>
              </a:buClr>
              <a:buSzPts val="960"/>
              <a:buChar char="▪"/>
              <a:defRPr sz="1200"/>
            </a:lvl9pPr>
          </a:lstStyle>
          <a:p>
            <a:endParaRPr/>
          </a:p>
        </p:txBody>
      </p:sp>
      <p:sp>
        <p:nvSpPr>
          <p:cNvPr id="70" name="Google Shape;70;p14"/>
          <p:cNvSpPr txBox="1">
            <a:spLocks noGrp="1"/>
          </p:cNvSpPr>
          <p:nvPr>
            <p:ph type="body" idx="3"/>
          </p:nvPr>
        </p:nvSpPr>
        <p:spPr>
          <a:xfrm>
            <a:off x="6278880" y="1837464"/>
            <a:ext cx="4572000" cy="766588"/>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1760"/>
              <a:buNone/>
              <a:defRPr sz="2200" b="0" cap="none"/>
            </a:lvl1pPr>
            <a:lvl2pPr marL="914400" lvl="1" indent="-228600" algn="l">
              <a:lnSpc>
                <a:spcPct val="90000"/>
              </a:lnSpc>
              <a:spcBef>
                <a:spcPts val="1000"/>
              </a:spcBef>
              <a:spcAft>
                <a:spcPts val="0"/>
              </a:spcAft>
              <a:buSzPts val="1600"/>
              <a:buNone/>
              <a:defRPr sz="2000" b="1"/>
            </a:lvl2pPr>
            <a:lvl3pPr marL="1371600" lvl="2" indent="-228600" algn="l">
              <a:lnSpc>
                <a:spcPct val="90000"/>
              </a:lnSpc>
              <a:spcBef>
                <a:spcPts val="800"/>
              </a:spcBef>
              <a:spcAft>
                <a:spcPts val="0"/>
              </a:spcAft>
              <a:buSzPts val="1440"/>
              <a:buNone/>
              <a:defRPr sz="1800" b="1"/>
            </a:lvl3pPr>
            <a:lvl4pPr marL="1828800" lvl="3" indent="-228600" algn="l">
              <a:lnSpc>
                <a:spcPct val="90000"/>
              </a:lnSpc>
              <a:spcBef>
                <a:spcPts val="800"/>
              </a:spcBef>
              <a:spcAft>
                <a:spcPts val="0"/>
              </a:spcAft>
              <a:buSzPts val="1280"/>
              <a:buNone/>
              <a:defRPr sz="1600" b="1"/>
            </a:lvl4pPr>
            <a:lvl5pPr marL="2286000" lvl="4" indent="-228600" algn="l">
              <a:lnSpc>
                <a:spcPct val="90000"/>
              </a:lnSpc>
              <a:spcBef>
                <a:spcPts val="800"/>
              </a:spcBef>
              <a:spcAft>
                <a:spcPts val="0"/>
              </a:spcAft>
              <a:buSzPts val="1280"/>
              <a:buNone/>
              <a:defRPr sz="1600" b="1"/>
            </a:lvl5pPr>
            <a:lvl6pPr marL="2743200" lvl="5" indent="-228600" algn="l">
              <a:lnSpc>
                <a:spcPct val="90000"/>
              </a:lnSpc>
              <a:spcBef>
                <a:spcPts val="800"/>
              </a:spcBef>
              <a:spcAft>
                <a:spcPts val="0"/>
              </a:spcAft>
              <a:buClr>
                <a:schemeClr val="dk2"/>
              </a:buClr>
              <a:buSzPts val="1280"/>
              <a:buNone/>
              <a:defRPr sz="1600" b="1"/>
            </a:lvl6pPr>
            <a:lvl7pPr marL="3200400" lvl="6" indent="-228600" algn="l">
              <a:lnSpc>
                <a:spcPct val="90000"/>
              </a:lnSpc>
              <a:spcBef>
                <a:spcPts val="800"/>
              </a:spcBef>
              <a:spcAft>
                <a:spcPts val="0"/>
              </a:spcAft>
              <a:buClr>
                <a:schemeClr val="dk2"/>
              </a:buClr>
              <a:buSzPts val="1280"/>
              <a:buNone/>
              <a:defRPr sz="1600" b="1"/>
            </a:lvl7pPr>
            <a:lvl8pPr marL="3657600" lvl="7" indent="-228600" algn="l">
              <a:lnSpc>
                <a:spcPct val="90000"/>
              </a:lnSpc>
              <a:spcBef>
                <a:spcPts val="800"/>
              </a:spcBef>
              <a:spcAft>
                <a:spcPts val="0"/>
              </a:spcAft>
              <a:buClr>
                <a:schemeClr val="dk2"/>
              </a:buClr>
              <a:buSzPts val="1280"/>
              <a:buNone/>
              <a:defRPr sz="1600" b="1"/>
            </a:lvl8pPr>
            <a:lvl9pPr marL="4114800" lvl="8" indent="-228600" algn="l">
              <a:lnSpc>
                <a:spcPct val="90000"/>
              </a:lnSpc>
              <a:spcBef>
                <a:spcPts val="800"/>
              </a:spcBef>
              <a:spcAft>
                <a:spcPts val="0"/>
              </a:spcAft>
              <a:buClr>
                <a:schemeClr val="dk2"/>
              </a:buClr>
              <a:buSzPts val="1280"/>
              <a:buNone/>
              <a:defRPr sz="1600" b="1"/>
            </a:lvl9pPr>
          </a:lstStyle>
          <a:p>
            <a:endParaRPr/>
          </a:p>
        </p:txBody>
      </p:sp>
      <p:sp>
        <p:nvSpPr>
          <p:cNvPr id="71" name="Google Shape;71;p14"/>
          <p:cNvSpPr txBox="1">
            <a:spLocks noGrp="1"/>
          </p:cNvSpPr>
          <p:nvPr>
            <p:ph type="body" idx="4"/>
          </p:nvPr>
        </p:nvSpPr>
        <p:spPr>
          <a:xfrm>
            <a:off x="6278880" y="2740732"/>
            <a:ext cx="4572000" cy="3288847"/>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800"/>
              </a:spcBef>
              <a:spcAft>
                <a:spcPts val="0"/>
              </a:spcAft>
              <a:buSzPts val="1440"/>
              <a:buChar char="▪"/>
              <a:defRPr sz="1800"/>
            </a:lvl1pPr>
            <a:lvl2pPr marL="914400" lvl="1" indent="-309880" algn="l">
              <a:lnSpc>
                <a:spcPct val="90000"/>
              </a:lnSpc>
              <a:spcBef>
                <a:spcPts val="1000"/>
              </a:spcBef>
              <a:spcAft>
                <a:spcPts val="0"/>
              </a:spcAft>
              <a:buSzPts val="1280"/>
              <a:buChar char="▪"/>
              <a:defRPr sz="1600"/>
            </a:lvl2pPr>
            <a:lvl3pPr marL="1371600" lvl="2" indent="-299719" algn="l">
              <a:lnSpc>
                <a:spcPct val="90000"/>
              </a:lnSpc>
              <a:spcBef>
                <a:spcPts val="800"/>
              </a:spcBef>
              <a:spcAft>
                <a:spcPts val="0"/>
              </a:spcAft>
              <a:buSzPts val="1120"/>
              <a:buChar char="▪"/>
              <a:defRPr sz="1400"/>
            </a:lvl3pPr>
            <a:lvl4pPr marL="1828800" lvl="3" indent="-289560" algn="l">
              <a:lnSpc>
                <a:spcPct val="90000"/>
              </a:lnSpc>
              <a:spcBef>
                <a:spcPts val="800"/>
              </a:spcBef>
              <a:spcAft>
                <a:spcPts val="0"/>
              </a:spcAft>
              <a:buSzPts val="960"/>
              <a:buChar char="▪"/>
              <a:defRPr sz="1200"/>
            </a:lvl4pPr>
            <a:lvl5pPr marL="2286000" lvl="4" indent="-289560" algn="l">
              <a:lnSpc>
                <a:spcPct val="90000"/>
              </a:lnSpc>
              <a:spcBef>
                <a:spcPts val="800"/>
              </a:spcBef>
              <a:spcAft>
                <a:spcPts val="0"/>
              </a:spcAft>
              <a:buSzPts val="960"/>
              <a:buChar char="▪"/>
              <a:defRPr sz="1200"/>
            </a:lvl5pPr>
            <a:lvl6pPr marL="2743200" lvl="5" indent="-289560" algn="l">
              <a:lnSpc>
                <a:spcPct val="90000"/>
              </a:lnSpc>
              <a:spcBef>
                <a:spcPts val="800"/>
              </a:spcBef>
              <a:spcAft>
                <a:spcPts val="0"/>
              </a:spcAft>
              <a:buClr>
                <a:schemeClr val="dk2"/>
              </a:buClr>
              <a:buSzPts val="960"/>
              <a:buChar char="▪"/>
              <a:defRPr sz="1200"/>
            </a:lvl6pPr>
            <a:lvl7pPr marL="3200400" lvl="6" indent="-289560" algn="l">
              <a:lnSpc>
                <a:spcPct val="90000"/>
              </a:lnSpc>
              <a:spcBef>
                <a:spcPts val="800"/>
              </a:spcBef>
              <a:spcAft>
                <a:spcPts val="0"/>
              </a:spcAft>
              <a:buClr>
                <a:schemeClr val="dk2"/>
              </a:buClr>
              <a:buSzPts val="960"/>
              <a:buChar char="▪"/>
              <a:defRPr sz="1200"/>
            </a:lvl7pPr>
            <a:lvl8pPr marL="3657600" lvl="7" indent="-289559" algn="l">
              <a:lnSpc>
                <a:spcPct val="90000"/>
              </a:lnSpc>
              <a:spcBef>
                <a:spcPts val="800"/>
              </a:spcBef>
              <a:spcAft>
                <a:spcPts val="0"/>
              </a:spcAft>
              <a:buClr>
                <a:schemeClr val="dk2"/>
              </a:buClr>
              <a:buSzPts val="960"/>
              <a:buChar char="▪"/>
              <a:defRPr sz="1200"/>
            </a:lvl8pPr>
            <a:lvl9pPr marL="4114800" lvl="8" indent="-289559" algn="l">
              <a:lnSpc>
                <a:spcPct val="90000"/>
              </a:lnSpc>
              <a:spcBef>
                <a:spcPts val="800"/>
              </a:spcBef>
              <a:spcAft>
                <a:spcPts val="0"/>
              </a:spcAft>
              <a:buClr>
                <a:schemeClr val="dk2"/>
              </a:buClr>
              <a:buSzPts val="960"/>
              <a:buChar char="▪"/>
              <a:defRPr sz="1200"/>
            </a:lvl9pPr>
          </a:lstStyle>
          <a:p>
            <a:endParaRPr/>
          </a:p>
        </p:txBody>
      </p:sp>
      <p:sp>
        <p:nvSpPr>
          <p:cNvPr id="72" name="Google Shape;72;p14"/>
          <p:cNvSpPr txBox="1">
            <a:spLocks noGrp="1"/>
          </p:cNvSpPr>
          <p:nvPr>
            <p:ph type="ftr" idx="11"/>
          </p:nvPr>
        </p:nvSpPr>
        <p:spPr>
          <a:xfrm>
            <a:off x="1341120" y="6601968"/>
            <a:ext cx="7159752" cy="2377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4"/>
          <p:cNvSpPr txBox="1">
            <a:spLocks noGrp="1"/>
          </p:cNvSpPr>
          <p:nvPr>
            <p:ph type="dt" idx="10"/>
          </p:nvPr>
        </p:nvSpPr>
        <p:spPr>
          <a:xfrm>
            <a:off x="8875776" y="6601968"/>
            <a:ext cx="960120" cy="2377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4"/>
          <p:cNvSpPr txBox="1">
            <a:spLocks noGrp="1"/>
          </p:cNvSpPr>
          <p:nvPr>
            <p:ph type="sldNum" idx="12"/>
          </p:nvPr>
        </p:nvSpPr>
        <p:spPr>
          <a:xfrm>
            <a:off x="10210800" y="6601968"/>
            <a:ext cx="640080" cy="2377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1341120" y="467360"/>
            <a:ext cx="9509760" cy="123342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C243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5"/>
          <p:cNvSpPr txBox="1">
            <a:spLocks noGrp="1"/>
          </p:cNvSpPr>
          <p:nvPr>
            <p:ph type="ftr" idx="11"/>
          </p:nvPr>
        </p:nvSpPr>
        <p:spPr>
          <a:xfrm>
            <a:off x="1341120" y="6601968"/>
            <a:ext cx="7159752" cy="2377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dt" idx="10"/>
          </p:nvPr>
        </p:nvSpPr>
        <p:spPr>
          <a:xfrm>
            <a:off x="8875776" y="6601968"/>
            <a:ext cx="960120" cy="2377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10210800" y="6601968"/>
            <a:ext cx="640080" cy="2377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72000">
              <a:schemeClr val="lt2"/>
            </a:gs>
            <a:gs pos="100000">
              <a:srgbClr val="CCD2D2"/>
            </a:gs>
          </a:gsLst>
          <a:lin ang="5400000" scaled="0"/>
        </a:gradFill>
        <a:effectLst/>
      </p:bgPr>
    </p:bg>
    <p:spTree>
      <p:nvGrpSpPr>
        <p:cNvPr id="1" name="Shape 9"/>
        <p:cNvGrpSpPr/>
        <p:nvPr/>
      </p:nvGrpSpPr>
      <p:grpSpPr>
        <a:xfrm>
          <a:off x="0" y="0"/>
          <a:ext cx="0" cy="0"/>
          <a:chOff x="0" y="0"/>
          <a:chExt cx="0" cy="0"/>
        </a:xfrm>
      </p:grpSpPr>
      <p:sp>
        <p:nvSpPr>
          <p:cNvPr id="10" name="Google Shape;10;p6"/>
          <p:cNvSpPr/>
          <p:nvPr/>
        </p:nvSpPr>
        <p:spPr>
          <a:xfrm>
            <a:off x="1587" y="6583680"/>
            <a:ext cx="12188826" cy="274320"/>
          </a:xfrm>
          <a:prstGeom prst="rect">
            <a:avLst/>
          </a:prstGeom>
          <a:gradFill>
            <a:gsLst>
              <a:gs pos="0">
                <a:schemeClr val="dk2"/>
              </a:gs>
              <a:gs pos="100000">
                <a:srgbClr val="1C243C"/>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orbel"/>
              <a:buNone/>
            </a:pPr>
            <a:endParaRPr sz="1800" b="0" i="0" u="none" strike="noStrike" cap="none">
              <a:solidFill>
                <a:srgbClr val="FFFFFF"/>
              </a:solidFill>
              <a:latin typeface="Arial"/>
              <a:ea typeface="Arial"/>
              <a:cs typeface="Arial"/>
              <a:sym typeface="Arial"/>
            </a:endParaRPr>
          </a:p>
        </p:txBody>
      </p:sp>
      <p:sp>
        <p:nvSpPr>
          <p:cNvPr id="11" name="Google Shape;11;p6"/>
          <p:cNvSpPr/>
          <p:nvPr/>
        </p:nvSpPr>
        <p:spPr>
          <a:xfrm>
            <a:off x="1587" y="6583680"/>
            <a:ext cx="12188826" cy="4572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12" name="Google Shape;12;p6"/>
          <p:cNvSpPr txBox="1">
            <a:spLocks noGrp="1"/>
          </p:cNvSpPr>
          <p:nvPr>
            <p:ph type="title"/>
          </p:nvPr>
        </p:nvSpPr>
        <p:spPr>
          <a:xfrm>
            <a:off x="1341120" y="467360"/>
            <a:ext cx="9509760" cy="1233424"/>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rgbClr val="1C243C"/>
              </a:buClr>
              <a:buSzPts val="3400"/>
              <a:buFont typeface="Arial"/>
              <a:buNone/>
              <a:defRPr sz="3400" b="0" i="0" u="none" strike="noStrike" cap="none">
                <a:solidFill>
                  <a:srgbClr val="1C243C"/>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6"/>
          <p:cNvSpPr txBox="1">
            <a:spLocks noGrp="1"/>
          </p:cNvSpPr>
          <p:nvPr>
            <p:ph type="body" idx="1"/>
          </p:nvPr>
        </p:nvSpPr>
        <p:spPr>
          <a:xfrm>
            <a:off x="1341120" y="1901952"/>
            <a:ext cx="9509760" cy="4127627"/>
          </a:xfrm>
          <a:prstGeom prst="rect">
            <a:avLst/>
          </a:prstGeom>
          <a:noFill/>
          <a:ln>
            <a:noFill/>
          </a:ln>
        </p:spPr>
        <p:txBody>
          <a:bodyPr spcFirstLastPara="1" wrap="square" lIns="91425" tIns="45700" rIns="91425" bIns="45700" anchor="t" anchorCtr="0">
            <a:normAutofit/>
          </a:bodyPr>
          <a:lstStyle>
            <a:lvl1pPr marL="457200" marR="0" lvl="0" indent="-330200" algn="l" rtl="0">
              <a:lnSpc>
                <a:spcPct val="90000"/>
              </a:lnSpc>
              <a:spcBef>
                <a:spcPts val="1800"/>
              </a:spcBef>
              <a:spcAft>
                <a:spcPts val="0"/>
              </a:spcAft>
              <a:buClr>
                <a:schemeClr val="dk2"/>
              </a:buClr>
              <a:buSzPts val="1600"/>
              <a:buFont typeface="Noto Sans Symbols"/>
              <a:buChar char="▪"/>
              <a:defRPr sz="2000" b="0" i="0" u="none" strike="noStrike" cap="none">
                <a:solidFill>
                  <a:schemeClr val="dk2"/>
                </a:solidFill>
                <a:latin typeface="Corbel"/>
                <a:ea typeface="Corbel"/>
                <a:cs typeface="Corbel"/>
                <a:sym typeface="Corbel"/>
              </a:defRPr>
            </a:lvl1pPr>
            <a:lvl2pPr marL="914400" marR="0" lvl="1" indent="-320040" algn="l" rtl="0">
              <a:lnSpc>
                <a:spcPct val="90000"/>
              </a:lnSpc>
              <a:spcBef>
                <a:spcPts val="1000"/>
              </a:spcBef>
              <a:spcAft>
                <a:spcPts val="0"/>
              </a:spcAft>
              <a:buClr>
                <a:schemeClr val="dk2"/>
              </a:buClr>
              <a:buSzPts val="1440"/>
              <a:buFont typeface="Noto Sans Symbols"/>
              <a:buChar char="▪"/>
              <a:defRPr sz="1800" b="0" i="0" u="none" strike="noStrike" cap="none">
                <a:solidFill>
                  <a:schemeClr val="dk2"/>
                </a:solidFill>
                <a:latin typeface="Corbel"/>
                <a:ea typeface="Corbel"/>
                <a:cs typeface="Corbel"/>
                <a:sym typeface="Corbel"/>
              </a:defRPr>
            </a:lvl2pPr>
            <a:lvl3pPr marL="1371600" marR="0" lvl="2" indent="-309880" algn="l" rtl="0">
              <a:lnSpc>
                <a:spcPct val="90000"/>
              </a:lnSpc>
              <a:spcBef>
                <a:spcPts val="800"/>
              </a:spcBef>
              <a:spcAft>
                <a:spcPts val="0"/>
              </a:spcAft>
              <a:buClr>
                <a:schemeClr val="dk2"/>
              </a:buClr>
              <a:buSzPts val="1280"/>
              <a:buFont typeface="Noto Sans Symbols"/>
              <a:buChar char="▪"/>
              <a:defRPr sz="1600" b="0" i="0" u="none" strike="noStrike" cap="none">
                <a:solidFill>
                  <a:schemeClr val="dk2"/>
                </a:solidFill>
                <a:latin typeface="Corbel"/>
                <a:ea typeface="Corbel"/>
                <a:cs typeface="Corbel"/>
                <a:sym typeface="Corbel"/>
              </a:defRPr>
            </a:lvl3pPr>
            <a:lvl4pPr marL="1828800" marR="0" lvl="3" indent="-299719" algn="l" rtl="0">
              <a:lnSpc>
                <a:spcPct val="90000"/>
              </a:lnSpc>
              <a:spcBef>
                <a:spcPts val="800"/>
              </a:spcBef>
              <a:spcAft>
                <a:spcPts val="0"/>
              </a:spcAft>
              <a:buClr>
                <a:schemeClr val="dk2"/>
              </a:buClr>
              <a:buSzPts val="1120"/>
              <a:buFont typeface="Noto Sans Symbols"/>
              <a:buChar char="▪"/>
              <a:defRPr sz="1400" b="0" i="0" u="none" strike="noStrike" cap="none">
                <a:solidFill>
                  <a:schemeClr val="dk2"/>
                </a:solidFill>
                <a:latin typeface="Corbel"/>
                <a:ea typeface="Corbel"/>
                <a:cs typeface="Corbel"/>
                <a:sym typeface="Corbel"/>
              </a:defRPr>
            </a:lvl4pPr>
            <a:lvl5pPr marL="2286000" marR="0" lvl="4" indent="-299720" algn="l" rtl="0">
              <a:lnSpc>
                <a:spcPct val="90000"/>
              </a:lnSpc>
              <a:spcBef>
                <a:spcPts val="800"/>
              </a:spcBef>
              <a:spcAft>
                <a:spcPts val="0"/>
              </a:spcAft>
              <a:buClr>
                <a:schemeClr val="dk2"/>
              </a:buClr>
              <a:buSzPts val="1120"/>
              <a:buFont typeface="Noto Sans Symbols"/>
              <a:buChar char="▪"/>
              <a:defRPr sz="1400" b="0" i="0" u="none" strike="noStrike" cap="none">
                <a:solidFill>
                  <a:schemeClr val="dk2"/>
                </a:solidFill>
                <a:latin typeface="Corbel"/>
                <a:ea typeface="Corbel"/>
                <a:cs typeface="Corbel"/>
                <a:sym typeface="Corbel"/>
              </a:defRPr>
            </a:lvl5pPr>
            <a:lvl6pPr marL="2743200" marR="0" lvl="5" indent="-299720" algn="l" rtl="0">
              <a:lnSpc>
                <a:spcPct val="90000"/>
              </a:lnSpc>
              <a:spcBef>
                <a:spcPts val="800"/>
              </a:spcBef>
              <a:spcAft>
                <a:spcPts val="0"/>
              </a:spcAft>
              <a:buClr>
                <a:schemeClr val="dk2"/>
              </a:buClr>
              <a:buSzPts val="1120"/>
              <a:buFont typeface="Noto Sans Symbols"/>
              <a:buChar char="▪"/>
              <a:defRPr sz="1400" b="0" i="0" u="none" strike="noStrike" cap="none">
                <a:solidFill>
                  <a:schemeClr val="dk2"/>
                </a:solidFill>
                <a:latin typeface="Corbel"/>
                <a:ea typeface="Corbel"/>
                <a:cs typeface="Corbel"/>
                <a:sym typeface="Corbel"/>
              </a:defRPr>
            </a:lvl6pPr>
            <a:lvl7pPr marL="3200400" marR="0" lvl="6" indent="-299720" algn="l" rtl="0">
              <a:lnSpc>
                <a:spcPct val="90000"/>
              </a:lnSpc>
              <a:spcBef>
                <a:spcPts val="800"/>
              </a:spcBef>
              <a:spcAft>
                <a:spcPts val="0"/>
              </a:spcAft>
              <a:buClr>
                <a:schemeClr val="dk2"/>
              </a:buClr>
              <a:buSzPts val="1120"/>
              <a:buFont typeface="Noto Sans Symbols"/>
              <a:buChar char="▪"/>
              <a:defRPr sz="1400" b="0" i="0" u="none" strike="noStrike" cap="none">
                <a:solidFill>
                  <a:schemeClr val="dk2"/>
                </a:solidFill>
                <a:latin typeface="Corbel"/>
                <a:ea typeface="Corbel"/>
                <a:cs typeface="Corbel"/>
                <a:sym typeface="Corbel"/>
              </a:defRPr>
            </a:lvl7pPr>
            <a:lvl8pPr marL="3657600" marR="0" lvl="7" indent="-299720" algn="l" rtl="0">
              <a:lnSpc>
                <a:spcPct val="90000"/>
              </a:lnSpc>
              <a:spcBef>
                <a:spcPts val="800"/>
              </a:spcBef>
              <a:spcAft>
                <a:spcPts val="0"/>
              </a:spcAft>
              <a:buClr>
                <a:schemeClr val="dk2"/>
              </a:buClr>
              <a:buSzPts val="1120"/>
              <a:buFont typeface="Noto Sans Symbols"/>
              <a:buChar char="▪"/>
              <a:defRPr sz="1400" b="0" i="0" u="none" strike="noStrike" cap="none">
                <a:solidFill>
                  <a:schemeClr val="dk2"/>
                </a:solidFill>
                <a:latin typeface="Corbel"/>
                <a:ea typeface="Corbel"/>
                <a:cs typeface="Corbel"/>
                <a:sym typeface="Corbel"/>
              </a:defRPr>
            </a:lvl8pPr>
            <a:lvl9pPr marL="4114800" marR="0" lvl="8" indent="-299720" algn="l" rtl="0">
              <a:lnSpc>
                <a:spcPct val="90000"/>
              </a:lnSpc>
              <a:spcBef>
                <a:spcPts val="800"/>
              </a:spcBef>
              <a:spcAft>
                <a:spcPts val="0"/>
              </a:spcAft>
              <a:buClr>
                <a:schemeClr val="dk2"/>
              </a:buClr>
              <a:buSzPts val="1120"/>
              <a:buFont typeface="Noto Sans Symbols"/>
              <a:buChar char="▪"/>
              <a:defRPr sz="1400" b="0" i="0" u="none" strike="noStrike" cap="none">
                <a:solidFill>
                  <a:schemeClr val="dk2"/>
                </a:solidFill>
                <a:latin typeface="Corbel"/>
                <a:ea typeface="Corbel"/>
                <a:cs typeface="Corbel"/>
                <a:sym typeface="Corbel"/>
              </a:defRPr>
            </a:lvl9pPr>
          </a:lstStyle>
          <a:p>
            <a:endParaRPr/>
          </a:p>
        </p:txBody>
      </p:sp>
      <p:sp>
        <p:nvSpPr>
          <p:cNvPr id="14" name="Google Shape;14;p6"/>
          <p:cNvSpPr txBox="1">
            <a:spLocks noGrp="1"/>
          </p:cNvSpPr>
          <p:nvPr>
            <p:ph type="ftr" idx="11"/>
          </p:nvPr>
        </p:nvSpPr>
        <p:spPr>
          <a:xfrm>
            <a:off x="1341120" y="6601968"/>
            <a:ext cx="7159752" cy="2377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lt2"/>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5" name="Google Shape;15;p6"/>
          <p:cNvSpPr txBox="1">
            <a:spLocks noGrp="1"/>
          </p:cNvSpPr>
          <p:nvPr>
            <p:ph type="dt" idx="10"/>
          </p:nvPr>
        </p:nvSpPr>
        <p:spPr>
          <a:xfrm>
            <a:off x="8875776" y="6601968"/>
            <a:ext cx="960120" cy="237744"/>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lt2"/>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6" name="Google Shape;16;p6"/>
          <p:cNvSpPr txBox="1">
            <a:spLocks noGrp="1"/>
          </p:cNvSpPr>
          <p:nvPr>
            <p:ph type="sldNum" idx="12"/>
          </p:nvPr>
        </p:nvSpPr>
        <p:spPr>
          <a:xfrm>
            <a:off x="10210800" y="6601968"/>
            <a:ext cx="640080" cy="2377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0" i="0" u="none" strike="noStrike" cap="none">
                <a:solidFill>
                  <a:schemeClr val="lt2"/>
                </a:solidFill>
                <a:latin typeface="Corbel"/>
                <a:ea typeface="Corbel"/>
                <a:cs typeface="Corbel"/>
                <a:sym typeface="Corbel"/>
              </a:defRPr>
            </a:lvl1pPr>
            <a:lvl2pPr marL="0" marR="0" lvl="1" indent="0" algn="r" rtl="0">
              <a:spcBef>
                <a:spcPts val="0"/>
              </a:spcBef>
              <a:buNone/>
              <a:defRPr sz="1100" b="0" i="0" u="none" strike="noStrike" cap="none">
                <a:solidFill>
                  <a:schemeClr val="lt2"/>
                </a:solidFill>
                <a:latin typeface="Corbel"/>
                <a:ea typeface="Corbel"/>
                <a:cs typeface="Corbel"/>
                <a:sym typeface="Corbel"/>
              </a:defRPr>
            </a:lvl2pPr>
            <a:lvl3pPr marL="0" marR="0" lvl="2" indent="0" algn="r" rtl="0">
              <a:spcBef>
                <a:spcPts val="0"/>
              </a:spcBef>
              <a:buNone/>
              <a:defRPr sz="1100" b="0" i="0" u="none" strike="noStrike" cap="none">
                <a:solidFill>
                  <a:schemeClr val="lt2"/>
                </a:solidFill>
                <a:latin typeface="Corbel"/>
                <a:ea typeface="Corbel"/>
                <a:cs typeface="Corbel"/>
                <a:sym typeface="Corbel"/>
              </a:defRPr>
            </a:lvl3pPr>
            <a:lvl4pPr marL="0" marR="0" lvl="3" indent="0" algn="r" rtl="0">
              <a:spcBef>
                <a:spcPts val="0"/>
              </a:spcBef>
              <a:buNone/>
              <a:defRPr sz="1100" b="0" i="0" u="none" strike="noStrike" cap="none">
                <a:solidFill>
                  <a:schemeClr val="lt2"/>
                </a:solidFill>
                <a:latin typeface="Corbel"/>
                <a:ea typeface="Corbel"/>
                <a:cs typeface="Corbel"/>
                <a:sym typeface="Corbel"/>
              </a:defRPr>
            </a:lvl4pPr>
            <a:lvl5pPr marL="0" marR="0" lvl="4" indent="0" algn="r" rtl="0">
              <a:spcBef>
                <a:spcPts val="0"/>
              </a:spcBef>
              <a:buNone/>
              <a:defRPr sz="1100" b="0" i="0" u="none" strike="noStrike" cap="none">
                <a:solidFill>
                  <a:schemeClr val="lt2"/>
                </a:solidFill>
                <a:latin typeface="Corbel"/>
                <a:ea typeface="Corbel"/>
                <a:cs typeface="Corbel"/>
                <a:sym typeface="Corbel"/>
              </a:defRPr>
            </a:lvl5pPr>
            <a:lvl6pPr marL="0" marR="0" lvl="5" indent="0" algn="r" rtl="0">
              <a:spcBef>
                <a:spcPts val="0"/>
              </a:spcBef>
              <a:buNone/>
              <a:defRPr sz="1100" b="0" i="0" u="none" strike="noStrike" cap="none">
                <a:solidFill>
                  <a:schemeClr val="lt2"/>
                </a:solidFill>
                <a:latin typeface="Corbel"/>
                <a:ea typeface="Corbel"/>
                <a:cs typeface="Corbel"/>
                <a:sym typeface="Corbel"/>
              </a:defRPr>
            </a:lvl6pPr>
            <a:lvl7pPr marL="0" marR="0" lvl="6" indent="0" algn="r" rtl="0">
              <a:spcBef>
                <a:spcPts val="0"/>
              </a:spcBef>
              <a:buNone/>
              <a:defRPr sz="1100" b="0" i="0" u="none" strike="noStrike" cap="none">
                <a:solidFill>
                  <a:schemeClr val="lt2"/>
                </a:solidFill>
                <a:latin typeface="Corbel"/>
                <a:ea typeface="Corbel"/>
                <a:cs typeface="Corbel"/>
                <a:sym typeface="Corbel"/>
              </a:defRPr>
            </a:lvl7pPr>
            <a:lvl8pPr marL="0" marR="0" lvl="7" indent="0" algn="r" rtl="0">
              <a:spcBef>
                <a:spcPts val="0"/>
              </a:spcBef>
              <a:buNone/>
              <a:defRPr sz="1100" b="0" i="0" u="none" strike="noStrike" cap="none">
                <a:solidFill>
                  <a:schemeClr val="lt2"/>
                </a:solidFill>
                <a:latin typeface="Corbel"/>
                <a:ea typeface="Corbel"/>
                <a:cs typeface="Corbel"/>
                <a:sym typeface="Corbel"/>
              </a:defRPr>
            </a:lvl8pPr>
            <a:lvl9pPr marL="0" marR="0" lvl="8" indent="0" algn="r" rtl="0">
              <a:spcBef>
                <a:spcPts val="0"/>
              </a:spcBef>
              <a:buNone/>
              <a:defRPr sz="1100" b="0" i="0" u="none" strike="noStrike" cap="none">
                <a:solidFill>
                  <a:schemeClr val="lt2"/>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mmtokay/DATA606"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
          <p:cNvSpPr txBox="1">
            <a:spLocks noGrp="1"/>
          </p:cNvSpPr>
          <p:nvPr>
            <p:ph type="ctrTitle"/>
          </p:nvPr>
        </p:nvSpPr>
        <p:spPr>
          <a:xfrm>
            <a:off x="304800" y="4800600"/>
            <a:ext cx="11506200" cy="1143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3200"/>
              <a:buNone/>
            </a:pPr>
            <a:r>
              <a:rPr lang="en-US" sz="3200" b="1">
                <a:latin typeface="Calibri"/>
                <a:ea typeface="Calibri"/>
                <a:cs typeface="Calibri"/>
                <a:sym typeface="Calibri"/>
              </a:rPr>
              <a:t>Predicting Corn, Wheat and Soybean Yield Using Meteorological Data and Feature Importance Comparison Among Cultures</a:t>
            </a:r>
            <a:endParaRPr sz="3200">
              <a:latin typeface="Calibri"/>
              <a:ea typeface="Calibri"/>
              <a:cs typeface="Calibri"/>
              <a:sym typeface="Calibri"/>
            </a:endParaRPr>
          </a:p>
        </p:txBody>
      </p:sp>
      <p:sp>
        <p:nvSpPr>
          <p:cNvPr id="108" name="Google Shape;108;p1"/>
          <p:cNvSpPr txBox="1">
            <a:spLocks noGrp="1"/>
          </p:cNvSpPr>
          <p:nvPr>
            <p:ph type="subTitle" idx="1"/>
          </p:nvPr>
        </p:nvSpPr>
        <p:spPr>
          <a:xfrm>
            <a:off x="1522413" y="5943600"/>
            <a:ext cx="9144002" cy="4572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1600"/>
              <a:buNone/>
            </a:pPr>
            <a:r>
              <a:rPr lang="en-US">
                <a:latin typeface="Calibri"/>
                <a:ea typeface="Calibri"/>
                <a:cs typeface="Calibri"/>
                <a:sym typeface="Calibri"/>
              </a:rPr>
              <a:t>Maura Tokay | UMBC DATA606</a:t>
            </a:r>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72000">
              <a:schemeClr val="lt2"/>
            </a:gs>
            <a:gs pos="100000">
              <a:srgbClr val="CCD2D2"/>
            </a:gs>
          </a:gsLst>
          <a:lin ang="5400000" scaled="0"/>
        </a:gradFill>
        <a:effectLst/>
      </p:bgPr>
    </p:bg>
    <p:spTree>
      <p:nvGrpSpPr>
        <p:cNvPr id="1" name="Shape 113"/>
        <p:cNvGrpSpPr/>
        <p:nvPr/>
      </p:nvGrpSpPr>
      <p:grpSpPr>
        <a:xfrm>
          <a:off x="0" y="0"/>
          <a:ext cx="0" cy="0"/>
          <a:chOff x="0" y="0"/>
          <a:chExt cx="0" cy="0"/>
        </a:xfrm>
      </p:grpSpPr>
      <p:sp>
        <p:nvSpPr>
          <p:cNvPr id="114" name="Google Shape;114;p2"/>
          <p:cNvSpPr txBox="1">
            <a:spLocks noGrp="1"/>
          </p:cNvSpPr>
          <p:nvPr>
            <p:ph type="title"/>
          </p:nvPr>
        </p:nvSpPr>
        <p:spPr>
          <a:xfrm>
            <a:off x="7923214" y="838200"/>
            <a:ext cx="3200400" cy="1078992"/>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4000"/>
              <a:buNone/>
            </a:pPr>
            <a:r>
              <a:rPr lang="en-US" sz="4000">
                <a:latin typeface="Calibri"/>
                <a:ea typeface="Calibri"/>
                <a:cs typeface="Calibri"/>
                <a:sym typeface="Calibri"/>
              </a:rPr>
              <a:t>Weather &amp; Agriculture</a:t>
            </a:r>
            <a:endParaRPr/>
          </a:p>
        </p:txBody>
      </p:sp>
      <p:pic>
        <p:nvPicPr>
          <p:cNvPr id="115" name="Google Shape;115;p2" descr="A close up of a green field&#10;&#10;Description automatically generated"/>
          <p:cNvPicPr preferRelativeResize="0"/>
          <p:nvPr/>
        </p:nvPicPr>
        <p:blipFill rotWithShape="1">
          <a:blip r:embed="rId3">
            <a:alphaModFix/>
          </a:blip>
          <a:srcRect/>
          <a:stretch/>
        </p:blipFill>
        <p:spPr>
          <a:xfrm>
            <a:off x="0" y="1243584"/>
            <a:ext cx="7315200" cy="4370832"/>
          </a:xfrm>
          <a:prstGeom prst="rect">
            <a:avLst/>
          </a:prstGeom>
          <a:noFill/>
          <a:ln>
            <a:noFill/>
          </a:ln>
        </p:spPr>
      </p:pic>
      <p:sp>
        <p:nvSpPr>
          <p:cNvPr id="116" name="Google Shape;116;p2"/>
          <p:cNvSpPr txBox="1">
            <a:spLocks noGrp="1"/>
          </p:cNvSpPr>
          <p:nvPr>
            <p:ph type="body" idx="1"/>
          </p:nvPr>
        </p:nvSpPr>
        <p:spPr>
          <a:xfrm>
            <a:off x="7923214" y="2438400"/>
            <a:ext cx="3735386" cy="2819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240"/>
              <a:buNone/>
            </a:pPr>
            <a:r>
              <a:rPr lang="en-US" sz="2800">
                <a:latin typeface="Calibri"/>
                <a:ea typeface="Calibri"/>
                <a:cs typeface="Calibri"/>
                <a:sym typeface="Calibri"/>
              </a:rPr>
              <a:t>Precipitation and temperature are the two main characteristics of weather and climate, they also play an important role on the outcome of crop yield. </a:t>
            </a:r>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760412" y="990600"/>
            <a:ext cx="3200400" cy="923925"/>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4000"/>
              <a:buNone/>
            </a:pPr>
            <a:r>
              <a:rPr lang="en-US" sz="4000">
                <a:latin typeface="Calibri"/>
                <a:ea typeface="Calibri"/>
                <a:cs typeface="Calibri"/>
                <a:sym typeface="Calibri"/>
              </a:rPr>
              <a:t>Crop Yield</a:t>
            </a:r>
            <a:endParaRPr/>
          </a:p>
        </p:txBody>
      </p:sp>
      <p:sp>
        <p:nvSpPr>
          <p:cNvPr id="123" name="Google Shape;123;p3"/>
          <p:cNvSpPr txBox="1">
            <a:spLocks noGrp="1"/>
          </p:cNvSpPr>
          <p:nvPr>
            <p:ph type="body" idx="1"/>
          </p:nvPr>
        </p:nvSpPr>
        <p:spPr>
          <a:xfrm>
            <a:off x="760412" y="2209800"/>
            <a:ext cx="3200400" cy="377952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240"/>
              <a:buNone/>
            </a:pPr>
            <a:r>
              <a:rPr lang="en-US" sz="2800">
                <a:latin typeface="Calibri"/>
                <a:ea typeface="Calibri"/>
                <a:cs typeface="Calibri"/>
                <a:sym typeface="Calibri"/>
              </a:rPr>
              <a:t>Use Machine Learning Predictive models to estimate corn, wheat and soybean yield using meteorological variables.</a:t>
            </a:r>
            <a:endParaRPr/>
          </a:p>
        </p:txBody>
      </p:sp>
      <p:pic>
        <p:nvPicPr>
          <p:cNvPr id="125" name="Google Shape;125;p3" descr="A house on top of a lush green field&#10;&#10;Description automatically generated"/>
          <p:cNvPicPr preferRelativeResize="0"/>
          <p:nvPr/>
        </p:nvPicPr>
        <p:blipFill rotWithShape="1">
          <a:blip r:embed="rId3">
            <a:alphaModFix/>
          </a:blip>
          <a:srcRect l="28570" t="46026"/>
          <a:stretch/>
        </p:blipFill>
        <p:spPr>
          <a:xfrm>
            <a:off x="4950395" y="496038"/>
            <a:ext cx="3329309" cy="2850616"/>
          </a:xfrm>
          <a:prstGeom prst="rect">
            <a:avLst/>
          </a:prstGeom>
          <a:noFill/>
          <a:ln>
            <a:noFill/>
          </a:ln>
        </p:spPr>
      </p:pic>
      <p:pic>
        <p:nvPicPr>
          <p:cNvPr id="126" name="Google Shape;126;p3" descr="A tall dry grass&#10;&#10;Description automatically generated"/>
          <p:cNvPicPr preferRelativeResize="0"/>
          <p:nvPr/>
        </p:nvPicPr>
        <p:blipFill rotWithShape="1">
          <a:blip r:embed="rId4">
            <a:alphaModFix/>
          </a:blip>
          <a:srcRect/>
          <a:stretch/>
        </p:blipFill>
        <p:spPr>
          <a:xfrm>
            <a:off x="6818977" y="3651973"/>
            <a:ext cx="3329309" cy="2850617"/>
          </a:xfrm>
          <a:prstGeom prst="rect">
            <a:avLst/>
          </a:prstGeom>
          <a:noFill/>
          <a:ln>
            <a:noFill/>
          </a:ln>
        </p:spPr>
      </p:pic>
      <p:pic>
        <p:nvPicPr>
          <p:cNvPr id="127" name="Google Shape;127;p3" descr="A close up of a plant&#10;&#10;Description automatically generated"/>
          <p:cNvPicPr preferRelativeResize="0"/>
          <p:nvPr/>
        </p:nvPicPr>
        <p:blipFill rotWithShape="1">
          <a:blip r:embed="rId5">
            <a:alphaModFix/>
          </a:blip>
          <a:srcRect/>
          <a:stretch/>
        </p:blipFill>
        <p:spPr>
          <a:xfrm>
            <a:off x="8682717" y="486398"/>
            <a:ext cx="3329309" cy="2856253"/>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5"/>
          <p:cNvSpPr txBox="1">
            <a:spLocks noGrp="1"/>
          </p:cNvSpPr>
          <p:nvPr>
            <p:ph type="title"/>
          </p:nvPr>
        </p:nvSpPr>
        <p:spPr>
          <a:xfrm>
            <a:off x="1341120" y="539176"/>
            <a:ext cx="9509760" cy="123342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C243C"/>
              </a:buClr>
              <a:buSzPts val="3400"/>
              <a:buNone/>
            </a:pPr>
            <a:r>
              <a:rPr lang="en-US">
                <a:latin typeface="Calibri"/>
                <a:ea typeface="Calibri"/>
                <a:cs typeface="Calibri"/>
                <a:sym typeface="Calibri"/>
              </a:rPr>
              <a:t>Dataset</a:t>
            </a:r>
            <a:endParaRPr/>
          </a:p>
        </p:txBody>
      </p:sp>
      <p:sp>
        <p:nvSpPr>
          <p:cNvPr id="134" name="Google Shape;134;p5"/>
          <p:cNvSpPr txBox="1">
            <a:spLocks noGrp="1"/>
          </p:cNvSpPr>
          <p:nvPr>
            <p:ph type="body" idx="1"/>
          </p:nvPr>
        </p:nvSpPr>
        <p:spPr>
          <a:xfrm>
            <a:off x="1341120" y="1752600"/>
            <a:ext cx="9509760" cy="612648"/>
          </a:xfrm>
          <a:prstGeom prst="rect">
            <a:avLst/>
          </a:prstGeom>
          <a:noFill/>
          <a:ln>
            <a:noFill/>
          </a:ln>
        </p:spPr>
        <p:txBody>
          <a:bodyPr spcFirstLastPara="1" wrap="square" lIns="91425" tIns="45700" rIns="91425" bIns="45700" anchor="t" anchorCtr="0">
            <a:normAutofit/>
          </a:bodyPr>
          <a:lstStyle/>
          <a:p>
            <a:pPr marL="45720" lvl="0" indent="0" algn="l" rtl="0">
              <a:lnSpc>
                <a:spcPct val="80000"/>
              </a:lnSpc>
              <a:spcBef>
                <a:spcPts val="0"/>
              </a:spcBef>
              <a:spcAft>
                <a:spcPts val="0"/>
              </a:spcAft>
              <a:buSzPts val="1600"/>
              <a:buNone/>
            </a:pPr>
            <a:r>
              <a:rPr lang="en-US" dirty="0">
                <a:latin typeface="Calibri"/>
                <a:ea typeface="Calibri"/>
                <a:cs typeface="Calibri"/>
                <a:sym typeface="Calibri"/>
              </a:rPr>
              <a:t>Farming Systems Project (FSP) is a long-term agroecological research project at the USDA in Beltsville, MD.  The data available for analyses span 20 years, 1996-2016.</a:t>
            </a:r>
            <a:endParaRPr dirty="0"/>
          </a:p>
        </p:txBody>
      </p:sp>
      <p:sp>
        <p:nvSpPr>
          <p:cNvPr id="135" name="Google Shape;135;p5"/>
          <p:cNvSpPr txBox="1"/>
          <p:nvPr/>
        </p:nvSpPr>
        <p:spPr>
          <a:xfrm>
            <a:off x="1981200" y="2490788"/>
            <a:ext cx="3459480" cy="2923877"/>
          </a:xfrm>
          <a:prstGeom prst="rect">
            <a:avLst/>
          </a:prstGeom>
          <a:solidFill>
            <a:schemeClr val="dk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chemeClr val="lt1"/>
                </a:solidFill>
                <a:latin typeface="Corbel"/>
                <a:ea typeface="Corbel"/>
                <a:cs typeface="Corbel"/>
                <a:sym typeface="Corbel"/>
              </a:rPr>
              <a:t>Meteorological Data</a:t>
            </a:r>
            <a:endParaRPr dirty="0"/>
          </a:p>
          <a:p>
            <a:pPr marL="0" marR="0" lvl="0" indent="0" algn="l" rtl="0">
              <a:spcBef>
                <a:spcPts val="0"/>
              </a:spcBef>
              <a:spcAft>
                <a:spcPts val="0"/>
              </a:spcAft>
              <a:buNone/>
            </a:pPr>
            <a:endParaRPr sz="2000" b="1" dirty="0">
              <a:solidFill>
                <a:schemeClr val="lt1"/>
              </a:solidFill>
              <a:latin typeface="Corbel"/>
              <a:ea typeface="Corbel"/>
              <a:cs typeface="Corbel"/>
              <a:sym typeface="Corbel"/>
            </a:endParaRPr>
          </a:p>
          <a:p>
            <a:pPr marL="0" marR="0" lvl="0" indent="0" algn="l" rtl="0">
              <a:spcBef>
                <a:spcPts val="0"/>
              </a:spcBef>
              <a:spcAft>
                <a:spcPts val="0"/>
              </a:spcAft>
              <a:buNone/>
            </a:pPr>
            <a:r>
              <a:rPr lang="en-US" sz="1800" dirty="0">
                <a:solidFill>
                  <a:schemeClr val="lt1"/>
                </a:solidFill>
                <a:latin typeface="Corbel"/>
                <a:ea typeface="Corbel"/>
                <a:cs typeface="Corbel"/>
                <a:sym typeface="Corbel"/>
              </a:rPr>
              <a:t>Date</a:t>
            </a:r>
            <a:endParaRPr dirty="0"/>
          </a:p>
          <a:p>
            <a:pPr marL="0" marR="0" lvl="0" indent="0" algn="l" rtl="0">
              <a:spcBef>
                <a:spcPts val="0"/>
              </a:spcBef>
              <a:spcAft>
                <a:spcPts val="0"/>
              </a:spcAft>
              <a:buNone/>
            </a:pPr>
            <a:r>
              <a:rPr lang="en-US" sz="1800" dirty="0">
                <a:solidFill>
                  <a:schemeClr val="lt1"/>
                </a:solidFill>
                <a:latin typeface="Corbel"/>
                <a:ea typeface="Corbel"/>
                <a:cs typeface="Corbel"/>
                <a:sym typeface="Corbel"/>
              </a:rPr>
              <a:t>Temperature (⁰C)</a:t>
            </a:r>
            <a:endParaRPr dirty="0"/>
          </a:p>
          <a:p>
            <a:pPr marL="0" marR="0" lvl="0" indent="0" algn="l" rtl="0">
              <a:spcBef>
                <a:spcPts val="0"/>
              </a:spcBef>
              <a:spcAft>
                <a:spcPts val="0"/>
              </a:spcAft>
              <a:buNone/>
            </a:pPr>
            <a:r>
              <a:rPr lang="en-US" sz="1800" dirty="0">
                <a:solidFill>
                  <a:schemeClr val="lt1"/>
                </a:solidFill>
                <a:latin typeface="Corbel"/>
                <a:ea typeface="Corbel"/>
                <a:cs typeface="Corbel"/>
                <a:sym typeface="Corbel"/>
              </a:rPr>
              <a:t>Humidity (%)</a:t>
            </a:r>
            <a:endParaRPr dirty="0"/>
          </a:p>
          <a:p>
            <a:pPr marL="0" marR="0" lvl="0" indent="0" algn="l" rtl="0">
              <a:spcBef>
                <a:spcPts val="0"/>
              </a:spcBef>
              <a:spcAft>
                <a:spcPts val="0"/>
              </a:spcAft>
              <a:buNone/>
            </a:pPr>
            <a:r>
              <a:rPr lang="en-US" sz="1800" dirty="0">
                <a:solidFill>
                  <a:schemeClr val="lt1"/>
                </a:solidFill>
                <a:latin typeface="Corbel"/>
                <a:ea typeface="Corbel"/>
                <a:cs typeface="Corbel"/>
                <a:sym typeface="Corbel"/>
              </a:rPr>
              <a:t>Radiation (w/m²)</a:t>
            </a:r>
            <a:endParaRPr dirty="0"/>
          </a:p>
          <a:p>
            <a:pPr marL="0" marR="0" lvl="0" indent="0" algn="l" rtl="0">
              <a:spcBef>
                <a:spcPts val="0"/>
              </a:spcBef>
              <a:spcAft>
                <a:spcPts val="0"/>
              </a:spcAft>
              <a:buNone/>
            </a:pPr>
            <a:r>
              <a:rPr lang="en-US" sz="1800" dirty="0">
                <a:solidFill>
                  <a:schemeClr val="lt1"/>
                </a:solidFill>
                <a:latin typeface="Corbel"/>
                <a:ea typeface="Corbel"/>
                <a:cs typeface="Corbel"/>
                <a:sym typeface="Corbel"/>
              </a:rPr>
              <a:t>Daily light integral (mol/m² day)</a:t>
            </a:r>
            <a:endParaRPr dirty="0"/>
          </a:p>
          <a:p>
            <a:pPr marL="0" marR="0" lvl="0" indent="0" algn="l" rtl="0">
              <a:spcBef>
                <a:spcPts val="0"/>
              </a:spcBef>
              <a:spcAft>
                <a:spcPts val="0"/>
              </a:spcAft>
              <a:buNone/>
            </a:pPr>
            <a:r>
              <a:rPr lang="en-US" sz="1800" dirty="0">
                <a:solidFill>
                  <a:schemeClr val="lt1"/>
                </a:solidFill>
                <a:latin typeface="Corbel"/>
                <a:ea typeface="Corbel"/>
                <a:cs typeface="Corbel"/>
                <a:sym typeface="Corbel"/>
              </a:rPr>
              <a:t>Wind (m/s)</a:t>
            </a:r>
            <a:endParaRPr dirty="0"/>
          </a:p>
          <a:p>
            <a:pPr marL="0" marR="0" lvl="0" indent="0" algn="l" rtl="0">
              <a:spcBef>
                <a:spcPts val="0"/>
              </a:spcBef>
              <a:spcAft>
                <a:spcPts val="0"/>
              </a:spcAft>
              <a:buNone/>
            </a:pPr>
            <a:r>
              <a:rPr lang="en-US" sz="1800" dirty="0">
                <a:solidFill>
                  <a:schemeClr val="lt1"/>
                </a:solidFill>
                <a:latin typeface="Corbel"/>
                <a:ea typeface="Corbel"/>
                <a:cs typeface="Corbel"/>
                <a:sym typeface="Corbel"/>
              </a:rPr>
              <a:t>Rain (mm)</a:t>
            </a:r>
            <a:endParaRPr dirty="0"/>
          </a:p>
          <a:p>
            <a:pPr marL="0" marR="0" lvl="0" indent="0" algn="l" rtl="0">
              <a:spcBef>
                <a:spcPts val="0"/>
              </a:spcBef>
              <a:spcAft>
                <a:spcPts val="0"/>
              </a:spcAft>
              <a:buNone/>
            </a:pPr>
            <a:endParaRPr sz="1800" dirty="0">
              <a:solidFill>
                <a:schemeClr val="lt1"/>
              </a:solidFill>
              <a:latin typeface="Corbel"/>
              <a:ea typeface="Corbel"/>
              <a:cs typeface="Corbel"/>
              <a:sym typeface="Corbel"/>
            </a:endParaRPr>
          </a:p>
        </p:txBody>
      </p:sp>
      <p:sp>
        <p:nvSpPr>
          <p:cNvPr id="136" name="Google Shape;136;p5"/>
          <p:cNvSpPr txBox="1"/>
          <p:nvPr/>
        </p:nvSpPr>
        <p:spPr>
          <a:xfrm>
            <a:off x="6330026" y="2490788"/>
            <a:ext cx="3459479" cy="2923837"/>
          </a:xfrm>
          <a:prstGeom prst="rect">
            <a:avLst/>
          </a:prstGeom>
          <a:solidFill>
            <a:schemeClr val="dk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lt1"/>
                </a:solidFill>
                <a:latin typeface="Corbel"/>
                <a:ea typeface="Corbel"/>
                <a:cs typeface="Corbel"/>
                <a:sym typeface="Corbel"/>
              </a:rPr>
              <a:t>Crop Yield Data</a:t>
            </a:r>
            <a:endParaRPr dirty="0"/>
          </a:p>
          <a:p>
            <a:pPr marL="0" marR="0" lvl="0" indent="0" algn="l" rtl="0">
              <a:spcBef>
                <a:spcPts val="0"/>
              </a:spcBef>
              <a:spcAft>
                <a:spcPts val="0"/>
              </a:spcAft>
              <a:buNone/>
            </a:pPr>
            <a:endParaRPr lang="en-US" sz="2000" b="1" dirty="0">
              <a:solidFill>
                <a:schemeClr val="lt1"/>
              </a:solidFill>
              <a:latin typeface="Corbel"/>
              <a:ea typeface="Corbel"/>
              <a:cs typeface="Corbel"/>
              <a:sym typeface="Corbel"/>
            </a:endParaRPr>
          </a:p>
          <a:p>
            <a:r>
              <a:rPr lang="en-US" sz="2000" dirty="0">
                <a:solidFill>
                  <a:schemeClr val="lt1"/>
                </a:solidFill>
                <a:latin typeface="Corbel"/>
                <a:ea typeface="Corbel"/>
                <a:cs typeface="Corbel"/>
                <a:sym typeface="Corbel"/>
              </a:rPr>
              <a:t>Planting Date</a:t>
            </a:r>
          </a:p>
          <a:p>
            <a:r>
              <a:rPr lang="en-US" sz="2000" dirty="0">
                <a:solidFill>
                  <a:schemeClr val="lt1"/>
                </a:solidFill>
                <a:latin typeface="Corbel"/>
                <a:ea typeface="Corbel"/>
                <a:cs typeface="Corbel"/>
                <a:sym typeface="Corbel"/>
              </a:rPr>
              <a:t>Harvest Date</a:t>
            </a:r>
            <a:endParaRPr sz="2000" b="1" dirty="0">
              <a:solidFill>
                <a:schemeClr val="lt1"/>
              </a:solidFill>
              <a:latin typeface="Corbel"/>
              <a:ea typeface="Corbel"/>
              <a:cs typeface="Corbel"/>
              <a:sym typeface="Corbel"/>
            </a:endParaRPr>
          </a:p>
          <a:p>
            <a:pPr marL="0" marR="0" lvl="0" indent="0" algn="l" rtl="0">
              <a:spcBef>
                <a:spcPts val="0"/>
              </a:spcBef>
              <a:spcAft>
                <a:spcPts val="0"/>
              </a:spcAft>
              <a:buNone/>
            </a:pPr>
            <a:r>
              <a:rPr lang="en-US" sz="1800" dirty="0">
                <a:solidFill>
                  <a:schemeClr val="lt1"/>
                </a:solidFill>
                <a:latin typeface="Corbel"/>
                <a:ea typeface="Corbel"/>
                <a:cs typeface="Corbel"/>
                <a:sym typeface="Corbel"/>
              </a:rPr>
              <a:t>Crop</a:t>
            </a:r>
            <a:endParaRPr dirty="0"/>
          </a:p>
          <a:p>
            <a:pPr marL="0" marR="0" lvl="0" indent="0" algn="l" rtl="0">
              <a:spcBef>
                <a:spcPts val="0"/>
              </a:spcBef>
              <a:spcAft>
                <a:spcPts val="0"/>
              </a:spcAft>
              <a:buNone/>
            </a:pPr>
            <a:r>
              <a:rPr lang="en-US" sz="1800" dirty="0">
                <a:solidFill>
                  <a:schemeClr val="lt1"/>
                </a:solidFill>
                <a:latin typeface="Corbel"/>
                <a:ea typeface="Corbel"/>
                <a:cs typeface="Corbel"/>
                <a:sym typeface="Corbel"/>
              </a:rPr>
              <a:t>System (organic or traditional)</a:t>
            </a:r>
            <a:endParaRPr dirty="0"/>
          </a:p>
          <a:p>
            <a:pPr marL="0" marR="0" lvl="0" indent="0" algn="l" rtl="0">
              <a:spcBef>
                <a:spcPts val="0"/>
              </a:spcBef>
              <a:spcAft>
                <a:spcPts val="0"/>
              </a:spcAft>
              <a:buNone/>
            </a:pPr>
            <a:r>
              <a:rPr lang="en-US" sz="1800" dirty="0">
                <a:solidFill>
                  <a:schemeClr val="lt1"/>
                </a:solidFill>
                <a:latin typeface="Corbel"/>
                <a:ea typeface="Corbel"/>
                <a:cs typeface="Corbel"/>
                <a:sym typeface="Corbel"/>
              </a:rPr>
              <a:t>Plot</a:t>
            </a:r>
            <a:endParaRPr dirty="0"/>
          </a:p>
          <a:p>
            <a:pPr marL="0" marR="0" lvl="0" indent="0" algn="l" rtl="0">
              <a:spcBef>
                <a:spcPts val="0"/>
              </a:spcBef>
              <a:spcAft>
                <a:spcPts val="0"/>
              </a:spcAft>
              <a:buNone/>
            </a:pPr>
            <a:r>
              <a:rPr lang="en-US" sz="1800" dirty="0">
                <a:solidFill>
                  <a:schemeClr val="lt1"/>
                </a:solidFill>
                <a:latin typeface="Corbel"/>
                <a:ea typeface="Corbel"/>
                <a:cs typeface="Corbel"/>
                <a:sym typeface="Corbel"/>
              </a:rPr>
              <a:t>Grain Yield</a:t>
            </a:r>
            <a:endParaRPr dirty="0"/>
          </a:p>
          <a:p>
            <a:pPr marL="0" marR="0" lvl="0" indent="0" algn="l" rtl="0">
              <a:spcBef>
                <a:spcPts val="0"/>
              </a:spcBef>
              <a:spcAft>
                <a:spcPts val="0"/>
              </a:spcAft>
              <a:buNone/>
            </a:pPr>
            <a:endParaRPr lang="en-US" sz="1800" dirty="0">
              <a:solidFill>
                <a:schemeClr val="lt1"/>
              </a:solidFill>
              <a:latin typeface="Corbel"/>
              <a:sym typeface="Corbel"/>
            </a:endParaRPr>
          </a:p>
          <a:p>
            <a:pPr marL="0" marR="0" lvl="0" indent="0" algn="l" rtl="0">
              <a:spcBef>
                <a:spcPts val="0"/>
              </a:spcBef>
              <a:spcAft>
                <a:spcPts val="0"/>
              </a:spcAft>
              <a:buNone/>
            </a:pPr>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547DD-EA8E-42AD-AE6C-B9AB07B94F7A}"/>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Feature Extraction Procedure</a:t>
            </a:r>
          </a:p>
        </p:txBody>
      </p:sp>
      <p:sp>
        <p:nvSpPr>
          <p:cNvPr id="3" name="Text Placeholder 2">
            <a:extLst>
              <a:ext uri="{FF2B5EF4-FFF2-40B4-BE49-F238E27FC236}">
                <a16:creationId xmlns:a16="http://schemas.microsoft.com/office/drawing/2014/main" id="{8941147F-6A6E-49B3-9AED-5E79319D0E67}"/>
              </a:ext>
            </a:extLst>
          </p:cNvPr>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Organize the data in two datasets: meteorological and crop yield data.</a:t>
            </a:r>
          </a:p>
          <a:p>
            <a:r>
              <a:rPr lang="en-US" dirty="0">
                <a:latin typeface="Calibri" panose="020F0502020204030204" pitchFamily="34" charset="0"/>
                <a:cs typeface="Calibri" panose="020F0502020204030204" pitchFamily="34" charset="0"/>
              </a:rPr>
              <a:t>Meteorological data will be grouped weekly and bi-weekly from planting date to harvest date.</a:t>
            </a:r>
          </a:p>
          <a:p>
            <a:r>
              <a:rPr lang="en-US" dirty="0">
                <a:latin typeface="Calibri" panose="020F0502020204030204" pitchFamily="34" charset="0"/>
                <a:cs typeface="Calibri" panose="020F0502020204030204" pitchFamily="34" charset="0"/>
              </a:rPr>
              <a:t>The model will be trained first with weekly data and then bi-weekly data to verify if  model accuracy will vary.</a:t>
            </a:r>
          </a:p>
          <a:p>
            <a:r>
              <a:rPr lang="en-US" dirty="0">
                <a:latin typeface="Calibri" panose="020F0502020204030204" pitchFamily="34" charset="0"/>
                <a:cs typeface="Calibri" panose="020F0502020204030204" pitchFamily="34" charset="0"/>
              </a:rPr>
              <a:t>Model will be trained with 18 years of data and the test will be done with the remaining 2 years of data.</a:t>
            </a:r>
          </a:p>
        </p:txBody>
      </p:sp>
    </p:spTree>
    <p:extLst>
      <p:ext uri="{BB962C8B-B14F-4D97-AF65-F5344CB8AC3E}">
        <p14:creationId xmlns:p14="http://schemas.microsoft.com/office/powerpoint/2010/main" val="40448831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7d58e64c17_0_0"/>
          <p:cNvSpPr txBox="1">
            <a:spLocks noGrp="1"/>
          </p:cNvSpPr>
          <p:nvPr>
            <p:ph type="title"/>
          </p:nvPr>
        </p:nvSpPr>
        <p:spPr>
          <a:xfrm>
            <a:off x="1341120" y="467360"/>
            <a:ext cx="9509700" cy="12333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latin typeface="Calibri"/>
                <a:ea typeface="Calibri"/>
                <a:cs typeface="Calibri"/>
                <a:sym typeface="Calibri"/>
              </a:rPr>
              <a:t>Machine Learning Model</a:t>
            </a:r>
            <a:endParaRPr>
              <a:latin typeface="Calibri"/>
              <a:ea typeface="Calibri"/>
              <a:cs typeface="Calibri"/>
              <a:sym typeface="Calibri"/>
            </a:endParaRPr>
          </a:p>
        </p:txBody>
      </p:sp>
      <p:pic>
        <p:nvPicPr>
          <p:cNvPr id="143" name="Google Shape;143;g7d58e64c17_0_0"/>
          <p:cNvPicPr preferRelativeResize="0"/>
          <p:nvPr/>
        </p:nvPicPr>
        <p:blipFill>
          <a:blip r:embed="rId3">
            <a:alphaModFix/>
          </a:blip>
          <a:stretch>
            <a:fillRect/>
          </a:stretch>
        </p:blipFill>
        <p:spPr>
          <a:xfrm>
            <a:off x="2595600" y="1824760"/>
            <a:ext cx="6638925" cy="3505200"/>
          </a:xfrm>
          <a:prstGeom prst="rect">
            <a:avLst/>
          </a:prstGeom>
          <a:noFill/>
          <a:ln>
            <a:noFill/>
          </a:ln>
        </p:spPr>
      </p:pic>
      <p:sp>
        <p:nvSpPr>
          <p:cNvPr id="144" name="Google Shape;144;g7d58e64c17_0_0"/>
          <p:cNvSpPr txBox="1"/>
          <p:nvPr/>
        </p:nvSpPr>
        <p:spPr>
          <a:xfrm>
            <a:off x="1520350" y="5593950"/>
            <a:ext cx="8346900" cy="49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latin typeface="Corbel"/>
                <a:ea typeface="Corbel"/>
                <a:cs typeface="Corbel"/>
                <a:sym typeface="Corbel"/>
              </a:rPr>
              <a:t>J</a:t>
            </a:r>
            <a:r>
              <a:rPr lang="en-US" sz="1200">
                <a:latin typeface="Calibri"/>
                <a:ea typeface="Calibri"/>
                <a:cs typeface="Calibri"/>
                <a:sym typeface="Calibri"/>
              </a:rPr>
              <a:t>oint network coding and machine learning for error-prone wireless broadcast - Scientific Figure on ResearchGate. Available from: https://www.researchgate.net/figure/A-flowchart-of-a-supervised-mac</a:t>
            </a:r>
            <a:r>
              <a:rPr lang="en-US" sz="1200">
                <a:latin typeface="Corbel"/>
                <a:ea typeface="Corbel"/>
                <a:cs typeface="Corbel"/>
                <a:sym typeface="Corbel"/>
              </a:rPr>
              <a:t>hine-learning-model_fig1_314202159 [accessed 5 Feb, 2020]</a:t>
            </a:r>
            <a:endParaRPr sz="1200">
              <a:latin typeface="Corbel"/>
              <a:ea typeface="Corbel"/>
              <a:cs typeface="Corbel"/>
              <a:sym typeface="Corbe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4"/>
          <p:cNvSpPr txBox="1">
            <a:spLocks noGrp="1"/>
          </p:cNvSpPr>
          <p:nvPr>
            <p:ph type="title"/>
          </p:nvPr>
        </p:nvSpPr>
        <p:spPr>
          <a:xfrm>
            <a:off x="1341120" y="467360"/>
            <a:ext cx="9509760" cy="123342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C243C"/>
              </a:buClr>
              <a:buSzPts val="3400"/>
              <a:buNone/>
            </a:pPr>
            <a:r>
              <a:rPr lang="en-US">
                <a:latin typeface="Calibri"/>
                <a:ea typeface="Calibri"/>
                <a:cs typeface="Calibri"/>
                <a:sym typeface="Calibri"/>
              </a:rPr>
              <a:t>Project Goals</a:t>
            </a:r>
            <a:endParaRPr/>
          </a:p>
        </p:txBody>
      </p:sp>
      <p:grpSp>
        <p:nvGrpSpPr>
          <p:cNvPr id="151" name="Google Shape;151;p4"/>
          <p:cNvGrpSpPr/>
          <p:nvPr/>
        </p:nvGrpSpPr>
        <p:grpSpPr>
          <a:xfrm>
            <a:off x="864566" y="3065985"/>
            <a:ext cx="10462867" cy="1014505"/>
            <a:chOff x="3347" y="1728455"/>
            <a:chExt cx="10462867" cy="1014505"/>
          </a:xfrm>
        </p:grpSpPr>
        <p:sp>
          <p:nvSpPr>
            <p:cNvPr id="152" name="Google Shape;152;p4"/>
            <p:cNvSpPr/>
            <p:nvPr/>
          </p:nvSpPr>
          <p:spPr>
            <a:xfrm>
              <a:off x="3347" y="1728455"/>
              <a:ext cx="2102602" cy="811604"/>
            </a:xfrm>
            <a:prstGeom prst="chevron">
              <a:avLst>
                <a:gd name="adj" fmla="val 40000"/>
              </a:avLst>
            </a:prstGeom>
            <a:solidFill>
              <a:srgbClr val="253050"/>
            </a:solidFill>
            <a:ln w="127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323936" y="1931356"/>
              <a:ext cx="2255741" cy="811604"/>
            </a:xfrm>
            <a:prstGeom prst="roundRect">
              <a:avLst>
                <a:gd name="adj" fmla="val 10000"/>
              </a:avLst>
            </a:prstGeom>
            <a:solidFill>
              <a:schemeClr val="lt2">
                <a:alpha val="89803"/>
              </a:schemeClr>
            </a:solidFill>
            <a:ln w="12700" cap="flat" cmpd="sng">
              <a:solidFill>
                <a:srgbClr val="253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txBox="1"/>
            <p:nvPr/>
          </p:nvSpPr>
          <p:spPr>
            <a:xfrm>
              <a:off x="347707" y="1955127"/>
              <a:ext cx="2208199" cy="764062"/>
            </a:xfrm>
            <a:prstGeom prst="rect">
              <a:avLst/>
            </a:prstGeom>
            <a:noFill/>
            <a:ln>
              <a:noFill/>
            </a:ln>
          </p:spPr>
          <p:txBody>
            <a:bodyPr spcFirstLastPara="1" wrap="square" lIns="128000" tIns="128000" rIns="128000" bIns="128000" anchor="ctr" anchorCtr="0">
              <a:noAutofit/>
            </a:bodyPr>
            <a:lstStyle/>
            <a:p>
              <a:pPr marL="0" marR="0" lvl="0" indent="0" algn="ctr" rtl="0">
                <a:lnSpc>
                  <a:spcPct val="9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Predict Crop Yield</a:t>
              </a:r>
              <a:endParaRPr/>
            </a:p>
          </p:txBody>
        </p:sp>
        <p:sp>
          <p:nvSpPr>
            <p:cNvPr id="155" name="Google Shape;155;p4"/>
            <p:cNvSpPr/>
            <p:nvPr/>
          </p:nvSpPr>
          <p:spPr>
            <a:xfrm>
              <a:off x="2645092" y="1728455"/>
              <a:ext cx="2102602" cy="811604"/>
            </a:xfrm>
            <a:prstGeom prst="chevron">
              <a:avLst>
                <a:gd name="adj" fmla="val 40000"/>
              </a:avLst>
            </a:prstGeom>
            <a:solidFill>
              <a:srgbClr val="253050"/>
            </a:solidFill>
            <a:ln w="127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2963124" y="1931356"/>
              <a:ext cx="2260855" cy="811604"/>
            </a:xfrm>
            <a:prstGeom prst="roundRect">
              <a:avLst>
                <a:gd name="adj" fmla="val 10000"/>
              </a:avLst>
            </a:prstGeom>
            <a:solidFill>
              <a:schemeClr val="lt2">
                <a:alpha val="89803"/>
              </a:schemeClr>
            </a:solidFill>
            <a:ln w="12700" cap="flat" cmpd="sng">
              <a:solidFill>
                <a:srgbClr val="253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txBox="1"/>
            <p:nvPr/>
          </p:nvSpPr>
          <p:spPr>
            <a:xfrm>
              <a:off x="2986895" y="1955127"/>
              <a:ext cx="2213313" cy="764062"/>
            </a:xfrm>
            <a:prstGeom prst="rect">
              <a:avLst/>
            </a:prstGeom>
            <a:noFill/>
            <a:ln>
              <a:noFill/>
            </a:ln>
          </p:spPr>
          <p:txBody>
            <a:bodyPr spcFirstLastPara="1" wrap="square" lIns="128000" tIns="128000" rIns="128000" bIns="128000" anchor="ctr" anchorCtr="0">
              <a:noAutofit/>
            </a:bodyPr>
            <a:lstStyle/>
            <a:p>
              <a:pPr marL="0" marR="0" lvl="0" indent="0" algn="ctr" rtl="0">
                <a:lnSpc>
                  <a:spcPct val="9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Verify Feature Importance Among Crops </a:t>
              </a:r>
              <a:endParaRPr/>
            </a:p>
          </p:txBody>
        </p:sp>
        <p:sp>
          <p:nvSpPr>
            <p:cNvPr id="158" name="Google Shape;158;p4"/>
            <p:cNvSpPr/>
            <p:nvPr/>
          </p:nvSpPr>
          <p:spPr>
            <a:xfrm>
              <a:off x="5289393" y="1728455"/>
              <a:ext cx="2102602" cy="811604"/>
            </a:xfrm>
            <a:prstGeom prst="chevron">
              <a:avLst>
                <a:gd name="adj" fmla="val 40000"/>
              </a:avLst>
            </a:prstGeom>
            <a:solidFill>
              <a:srgbClr val="253050"/>
            </a:solidFill>
            <a:ln w="127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613613" y="1931356"/>
              <a:ext cx="2248479" cy="811604"/>
            </a:xfrm>
            <a:prstGeom prst="roundRect">
              <a:avLst>
                <a:gd name="adj" fmla="val 10000"/>
              </a:avLst>
            </a:prstGeom>
            <a:solidFill>
              <a:schemeClr val="lt2">
                <a:alpha val="89803"/>
              </a:schemeClr>
            </a:solidFill>
            <a:ln w="12700" cap="flat" cmpd="sng">
              <a:solidFill>
                <a:srgbClr val="253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txBox="1"/>
            <p:nvPr/>
          </p:nvSpPr>
          <p:spPr>
            <a:xfrm>
              <a:off x="5637384" y="1955127"/>
              <a:ext cx="2200937" cy="764062"/>
            </a:xfrm>
            <a:prstGeom prst="rect">
              <a:avLst/>
            </a:prstGeom>
            <a:noFill/>
            <a:ln>
              <a:noFill/>
            </a:ln>
          </p:spPr>
          <p:txBody>
            <a:bodyPr spcFirstLastPara="1" wrap="square" lIns="128000" tIns="128000" rIns="128000" bIns="128000" anchor="ctr" anchorCtr="0">
              <a:noAutofit/>
            </a:bodyPr>
            <a:lstStyle/>
            <a:p>
              <a:pPr marL="0" marR="0" lvl="0" indent="0" algn="ctr" rtl="0">
                <a:lnSpc>
                  <a:spcPct val="9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Quantify Weather Parameter Importance</a:t>
              </a:r>
              <a:endParaRPr/>
            </a:p>
          </p:txBody>
        </p:sp>
        <p:sp>
          <p:nvSpPr>
            <p:cNvPr id="161" name="Google Shape;161;p4"/>
            <p:cNvSpPr/>
            <p:nvPr/>
          </p:nvSpPr>
          <p:spPr>
            <a:xfrm>
              <a:off x="7927507" y="1728455"/>
              <a:ext cx="2102602" cy="811604"/>
            </a:xfrm>
            <a:prstGeom prst="chevron">
              <a:avLst>
                <a:gd name="adj" fmla="val 40000"/>
              </a:avLst>
            </a:prstGeom>
            <a:solidFill>
              <a:srgbClr val="253050"/>
            </a:solidFill>
            <a:ln w="127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a:off x="8285720" y="1931356"/>
              <a:ext cx="2180494" cy="811604"/>
            </a:xfrm>
            <a:prstGeom prst="roundRect">
              <a:avLst>
                <a:gd name="adj" fmla="val 10000"/>
              </a:avLst>
            </a:prstGeom>
            <a:solidFill>
              <a:schemeClr val="lt2">
                <a:alpha val="89803"/>
              </a:schemeClr>
            </a:solidFill>
            <a:ln w="12700" cap="flat" cmpd="sng">
              <a:solidFill>
                <a:srgbClr val="253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txBox="1"/>
            <p:nvPr/>
          </p:nvSpPr>
          <p:spPr>
            <a:xfrm>
              <a:off x="8309491" y="1955127"/>
              <a:ext cx="2132952" cy="764062"/>
            </a:xfrm>
            <a:prstGeom prst="rect">
              <a:avLst/>
            </a:prstGeom>
            <a:noFill/>
            <a:ln>
              <a:noFill/>
            </a:ln>
          </p:spPr>
          <p:txBody>
            <a:bodyPr spcFirstLastPara="1" wrap="square" lIns="128000" tIns="128000" rIns="128000" bIns="128000" anchor="ctr" anchorCtr="0">
              <a:noAutofit/>
            </a:bodyPr>
            <a:lstStyle/>
            <a:p>
              <a:pPr marL="0" marR="0" lvl="0" indent="0" algn="ctr" rtl="0">
                <a:lnSpc>
                  <a:spcPct val="9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Climate Change Impact on Food Security</a:t>
              </a:r>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7d5ce0bf59_0_1"/>
          <p:cNvSpPr txBox="1">
            <a:spLocks noGrp="1"/>
          </p:cNvSpPr>
          <p:nvPr>
            <p:ph type="title"/>
          </p:nvPr>
        </p:nvSpPr>
        <p:spPr>
          <a:xfrm>
            <a:off x="1341122" y="467350"/>
            <a:ext cx="4666500" cy="12333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latin typeface="Calibri"/>
                <a:ea typeface="Calibri"/>
                <a:cs typeface="Calibri"/>
                <a:sym typeface="Calibri"/>
              </a:rPr>
              <a:t>Acknowledgment</a:t>
            </a:r>
            <a:endParaRPr>
              <a:latin typeface="Calibri"/>
              <a:ea typeface="Calibri"/>
              <a:cs typeface="Calibri"/>
              <a:sym typeface="Calibri"/>
            </a:endParaRPr>
          </a:p>
        </p:txBody>
      </p:sp>
      <p:sp>
        <p:nvSpPr>
          <p:cNvPr id="170" name="Google Shape;170;g7d5ce0bf59_0_1"/>
          <p:cNvSpPr txBox="1">
            <a:spLocks noGrp="1"/>
          </p:cNvSpPr>
          <p:nvPr>
            <p:ph type="body" idx="1"/>
          </p:nvPr>
        </p:nvSpPr>
        <p:spPr>
          <a:xfrm>
            <a:off x="1341125" y="1901950"/>
            <a:ext cx="3406239" cy="1162500"/>
          </a:xfrm>
          <a:prstGeom prst="rect">
            <a:avLst/>
          </a:prstGeom>
        </p:spPr>
        <p:txBody>
          <a:bodyPr spcFirstLastPara="1" wrap="square" lIns="91425" tIns="45700" rIns="91425" bIns="45700" anchor="t" anchorCtr="0">
            <a:noAutofit/>
          </a:bodyPr>
          <a:lstStyle/>
          <a:p>
            <a:pPr marL="0" lvl="0" indent="0" algn="l" rtl="0">
              <a:spcBef>
                <a:spcPts val="1800"/>
              </a:spcBef>
              <a:spcAft>
                <a:spcPts val="0"/>
              </a:spcAft>
              <a:buNone/>
            </a:pPr>
            <a:r>
              <a:rPr lang="en-US">
                <a:latin typeface="Calibri"/>
                <a:ea typeface="Calibri"/>
                <a:cs typeface="Calibri"/>
                <a:sym typeface="Calibri"/>
              </a:rPr>
              <a:t>Michel Cavigelli, PhD, USDA</a:t>
            </a:r>
            <a:endParaRPr>
              <a:latin typeface="Calibri"/>
              <a:ea typeface="Calibri"/>
              <a:cs typeface="Calibri"/>
              <a:sym typeface="Calibri"/>
            </a:endParaRPr>
          </a:p>
          <a:p>
            <a:pPr marL="0" lvl="0" indent="0" algn="l" rtl="0">
              <a:spcBef>
                <a:spcPts val="1800"/>
              </a:spcBef>
              <a:spcAft>
                <a:spcPts val="0"/>
              </a:spcAft>
              <a:buNone/>
            </a:pPr>
            <a:r>
              <a:rPr lang="en-US">
                <a:solidFill>
                  <a:srgbClr val="333333"/>
                </a:solidFill>
                <a:latin typeface="Calibri"/>
                <a:ea typeface="Calibri"/>
                <a:cs typeface="Calibri"/>
                <a:sym typeface="Calibri"/>
              </a:rPr>
              <a:t>Anne E Conklin, USDA</a:t>
            </a:r>
            <a:endParaRPr>
              <a:latin typeface="Calibri"/>
              <a:ea typeface="Calibri"/>
              <a:cs typeface="Calibri"/>
              <a:sym typeface="Calibri"/>
            </a:endParaRPr>
          </a:p>
        </p:txBody>
      </p:sp>
      <p:sp>
        <p:nvSpPr>
          <p:cNvPr id="171" name="Google Shape;171;g7d5ce0bf59_0_1"/>
          <p:cNvSpPr txBox="1">
            <a:spLocks noGrp="1"/>
          </p:cNvSpPr>
          <p:nvPr>
            <p:ph type="title"/>
          </p:nvPr>
        </p:nvSpPr>
        <p:spPr>
          <a:xfrm>
            <a:off x="1428122" y="3265750"/>
            <a:ext cx="4666500" cy="12333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dirty="0">
                <a:latin typeface="Calibri"/>
                <a:ea typeface="Calibri"/>
                <a:cs typeface="Calibri"/>
                <a:sym typeface="Calibri"/>
              </a:rPr>
              <a:t>Questions?</a:t>
            </a:r>
            <a:endParaRPr dirty="0">
              <a:latin typeface="Calibri"/>
              <a:ea typeface="Calibri"/>
              <a:cs typeface="Calibri"/>
              <a:sym typeface="Calibri"/>
            </a:endParaRPr>
          </a:p>
        </p:txBody>
      </p:sp>
      <p:sp>
        <p:nvSpPr>
          <p:cNvPr id="172" name="Google Shape;172;g7d5ce0bf59_0_1"/>
          <p:cNvSpPr txBox="1">
            <a:spLocks noGrp="1"/>
          </p:cNvSpPr>
          <p:nvPr>
            <p:ph type="body" idx="1"/>
          </p:nvPr>
        </p:nvSpPr>
        <p:spPr>
          <a:xfrm>
            <a:off x="1428125" y="4700350"/>
            <a:ext cx="5211600" cy="1162500"/>
          </a:xfrm>
          <a:prstGeom prst="rect">
            <a:avLst/>
          </a:prstGeom>
        </p:spPr>
        <p:txBody>
          <a:bodyPr spcFirstLastPara="1" wrap="square" lIns="91425" tIns="45700" rIns="91425" bIns="45700" anchor="t" anchorCtr="0">
            <a:noAutofit/>
          </a:bodyPr>
          <a:lstStyle/>
          <a:p>
            <a:pPr marL="0" lvl="0" indent="0" algn="l" rtl="0">
              <a:spcBef>
                <a:spcPts val="1800"/>
              </a:spcBef>
              <a:spcAft>
                <a:spcPts val="0"/>
              </a:spcAft>
              <a:buNone/>
            </a:pPr>
            <a:r>
              <a:rPr lang="en-US">
                <a:latin typeface="Calibri"/>
                <a:ea typeface="Calibri"/>
                <a:cs typeface="Calibri"/>
                <a:sym typeface="Calibri"/>
              </a:rPr>
              <a:t>Contact Maura Tokay at matokay1@umbc.edu</a:t>
            </a:r>
            <a:endParaRPr>
              <a:latin typeface="Calibri"/>
              <a:ea typeface="Calibri"/>
              <a:cs typeface="Calibri"/>
              <a:sym typeface="Calibri"/>
            </a:endParaRPr>
          </a:p>
        </p:txBody>
      </p:sp>
      <p:sp>
        <p:nvSpPr>
          <p:cNvPr id="17" name="Google Shape;171;g7d5ce0bf59_0_1">
            <a:extLst>
              <a:ext uri="{FF2B5EF4-FFF2-40B4-BE49-F238E27FC236}">
                <a16:creationId xmlns:a16="http://schemas.microsoft.com/office/drawing/2014/main" id="{26892589-694E-4BEB-B052-AF727E216E97}"/>
              </a:ext>
            </a:extLst>
          </p:cNvPr>
          <p:cNvSpPr txBox="1">
            <a:spLocks/>
          </p:cNvSpPr>
          <p:nvPr/>
        </p:nvSpPr>
        <p:spPr>
          <a:xfrm>
            <a:off x="6432825" y="1831150"/>
            <a:ext cx="4666500" cy="12333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C243C"/>
              </a:buClr>
              <a:buSzPts val="1800"/>
              <a:buFont typeface="Arial"/>
              <a:buNone/>
              <a:defRPr sz="3400" b="0" i="0" u="none" strike="noStrike" cap="none">
                <a:solidFill>
                  <a:srgbClr val="1C243C"/>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latin typeface="Calibri"/>
                <a:ea typeface="Calibri"/>
                <a:cs typeface="Calibri"/>
                <a:sym typeface="Calibri"/>
              </a:rPr>
              <a:t>More Information</a:t>
            </a:r>
          </a:p>
        </p:txBody>
      </p:sp>
      <p:sp>
        <p:nvSpPr>
          <p:cNvPr id="18" name="Google Shape;172;g7d5ce0bf59_0_1">
            <a:extLst>
              <a:ext uri="{FF2B5EF4-FFF2-40B4-BE49-F238E27FC236}">
                <a16:creationId xmlns:a16="http://schemas.microsoft.com/office/drawing/2014/main" id="{2DAE5189-1DA3-4E10-8CAA-DBC4733E16A0}"/>
              </a:ext>
            </a:extLst>
          </p:cNvPr>
          <p:cNvSpPr txBox="1">
            <a:spLocks/>
          </p:cNvSpPr>
          <p:nvPr/>
        </p:nvSpPr>
        <p:spPr>
          <a:xfrm>
            <a:off x="6358351" y="3230350"/>
            <a:ext cx="5211600" cy="11625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20040" algn="l" rtl="0">
              <a:lnSpc>
                <a:spcPct val="90000"/>
              </a:lnSpc>
              <a:spcBef>
                <a:spcPts val="1800"/>
              </a:spcBef>
              <a:spcAft>
                <a:spcPts val="0"/>
              </a:spcAft>
              <a:buClr>
                <a:schemeClr val="dk2"/>
              </a:buClr>
              <a:buSzPts val="1440"/>
              <a:buFont typeface="Noto Sans Symbols"/>
              <a:buChar char="▪"/>
              <a:defRPr sz="2000" b="0" i="0" u="none" strike="noStrike" cap="none">
                <a:solidFill>
                  <a:schemeClr val="dk2"/>
                </a:solidFill>
                <a:latin typeface="Corbel"/>
                <a:ea typeface="Corbel"/>
                <a:cs typeface="Corbel"/>
                <a:sym typeface="Corbel"/>
              </a:defRPr>
            </a:lvl1pPr>
            <a:lvl2pPr marL="914400" marR="0" lvl="1" indent="-320040" algn="l" rtl="0">
              <a:lnSpc>
                <a:spcPct val="90000"/>
              </a:lnSpc>
              <a:spcBef>
                <a:spcPts val="1000"/>
              </a:spcBef>
              <a:spcAft>
                <a:spcPts val="0"/>
              </a:spcAft>
              <a:buClr>
                <a:schemeClr val="dk2"/>
              </a:buClr>
              <a:buSzPts val="1440"/>
              <a:buFont typeface="Noto Sans Symbols"/>
              <a:buChar char="▪"/>
              <a:defRPr sz="1800" b="0" i="0" u="none" strike="noStrike" cap="none">
                <a:solidFill>
                  <a:schemeClr val="dk2"/>
                </a:solidFill>
                <a:latin typeface="Corbel"/>
                <a:ea typeface="Corbel"/>
                <a:cs typeface="Corbel"/>
                <a:sym typeface="Corbel"/>
              </a:defRPr>
            </a:lvl2pPr>
            <a:lvl3pPr marL="1371600" marR="0" lvl="2" indent="-320039" algn="l" rtl="0">
              <a:lnSpc>
                <a:spcPct val="90000"/>
              </a:lnSpc>
              <a:spcBef>
                <a:spcPts val="800"/>
              </a:spcBef>
              <a:spcAft>
                <a:spcPts val="0"/>
              </a:spcAft>
              <a:buClr>
                <a:schemeClr val="dk2"/>
              </a:buClr>
              <a:buSzPts val="1440"/>
              <a:buFont typeface="Noto Sans Symbols"/>
              <a:buChar char="▪"/>
              <a:defRPr sz="1600" b="0" i="0" u="none" strike="noStrike" cap="none">
                <a:solidFill>
                  <a:schemeClr val="dk2"/>
                </a:solidFill>
                <a:latin typeface="Corbel"/>
                <a:ea typeface="Corbel"/>
                <a:cs typeface="Corbel"/>
                <a:sym typeface="Corbel"/>
              </a:defRPr>
            </a:lvl3pPr>
            <a:lvl4pPr marL="1828800" marR="0" lvl="3" indent="-320039" algn="l" rtl="0">
              <a:lnSpc>
                <a:spcPct val="90000"/>
              </a:lnSpc>
              <a:spcBef>
                <a:spcPts val="800"/>
              </a:spcBef>
              <a:spcAft>
                <a:spcPts val="0"/>
              </a:spcAft>
              <a:buClr>
                <a:schemeClr val="dk2"/>
              </a:buClr>
              <a:buSzPts val="1440"/>
              <a:buFont typeface="Noto Sans Symbols"/>
              <a:buChar char="▪"/>
              <a:defRPr sz="1400" b="0" i="0" u="none" strike="noStrike" cap="none">
                <a:solidFill>
                  <a:schemeClr val="dk2"/>
                </a:solidFill>
                <a:latin typeface="Corbel"/>
                <a:ea typeface="Corbel"/>
                <a:cs typeface="Corbel"/>
                <a:sym typeface="Corbel"/>
              </a:defRPr>
            </a:lvl4pPr>
            <a:lvl5pPr marL="2286000" marR="0" lvl="4" indent="-320039" algn="l" rtl="0">
              <a:lnSpc>
                <a:spcPct val="90000"/>
              </a:lnSpc>
              <a:spcBef>
                <a:spcPts val="800"/>
              </a:spcBef>
              <a:spcAft>
                <a:spcPts val="0"/>
              </a:spcAft>
              <a:buClr>
                <a:schemeClr val="dk2"/>
              </a:buClr>
              <a:buSzPts val="1440"/>
              <a:buFont typeface="Noto Sans Symbols"/>
              <a:buChar char="▪"/>
              <a:defRPr sz="1400" b="0" i="0" u="none" strike="noStrike" cap="none">
                <a:solidFill>
                  <a:schemeClr val="dk2"/>
                </a:solidFill>
                <a:latin typeface="Corbel"/>
                <a:ea typeface="Corbel"/>
                <a:cs typeface="Corbel"/>
                <a:sym typeface="Corbel"/>
              </a:defRPr>
            </a:lvl5pPr>
            <a:lvl6pPr marL="2743200" marR="0" lvl="5" indent="-299720" algn="l" rtl="0">
              <a:lnSpc>
                <a:spcPct val="90000"/>
              </a:lnSpc>
              <a:spcBef>
                <a:spcPts val="800"/>
              </a:spcBef>
              <a:spcAft>
                <a:spcPts val="0"/>
              </a:spcAft>
              <a:buClr>
                <a:schemeClr val="dk2"/>
              </a:buClr>
              <a:buSzPts val="1120"/>
              <a:buFont typeface="Noto Sans Symbols"/>
              <a:buChar char="▪"/>
              <a:defRPr sz="1400" b="0" i="0" u="none" strike="noStrike" cap="none">
                <a:solidFill>
                  <a:schemeClr val="dk2"/>
                </a:solidFill>
                <a:latin typeface="Corbel"/>
                <a:ea typeface="Corbel"/>
                <a:cs typeface="Corbel"/>
                <a:sym typeface="Corbel"/>
              </a:defRPr>
            </a:lvl6pPr>
            <a:lvl7pPr marL="3200400" marR="0" lvl="6" indent="-320039" algn="l" rtl="0">
              <a:lnSpc>
                <a:spcPct val="90000"/>
              </a:lnSpc>
              <a:spcBef>
                <a:spcPts val="800"/>
              </a:spcBef>
              <a:spcAft>
                <a:spcPts val="0"/>
              </a:spcAft>
              <a:buClr>
                <a:schemeClr val="dk2"/>
              </a:buClr>
              <a:buSzPts val="1440"/>
              <a:buFont typeface="Noto Sans Symbols"/>
              <a:buChar char="▪"/>
              <a:defRPr sz="1400" b="0" i="0" u="none" strike="noStrike" cap="none">
                <a:solidFill>
                  <a:schemeClr val="dk2"/>
                </a:solidFill>
                <a:latin typeface="Corbel"/>
                <a:ea typeface="Corbel"/>
                <a:cs typeface="Corbel"/>
                <a:sym typeface="Corbel"/>
              </a:defRPr>
            </a:lvl7pPr>
            <a:lvl8pPr marL="3657600" marR="0" lvl="7" indent="-320040" algn="l" rtl="0">
              <a:lnSpc>
                <a:spcPct val="90000"/>
              </a:lnSpc>
              <a:spcBef>
                <a:spcPts val="800"/>
              </a:spcBef>
              <a:spcAft>
                <a:spcPts val="0"/>
              </a:spcAft>
              <a:buClr>
                <a:schemeClr val="dk2"/>
              </a:buClr>
              <a:buSzPts val="1440"/>
              <a:buFont typeface="Noto Sans Symbols"/>
              <a:buChar char="▪"/>
              <a:defRPr sz="1400" b="0" i="0" u="none" strike="noStrike" cap="none">
                <a:solidFill>
                  <a:schemeClr val="dk2"/>
                </a:solidFill>
                <a:latin typeface="Corbel"/>
                <a:ea typeface="Corbel"/>
                <a:cs typeface="Corbel"/>
                <a:sym typeface="Corbel"/>
              </a:defRPr>
            </a:lvl8pPr>
            <a:lvl9pPr marL="4114800" marR="0" lvl="8" indent="-320040" algn="l" rtl="0">
              <a:lnSpc>
                <a:spcPct val="90000"/>
              </a:lnSpc>
              <a:spcBef>
                <a:spcPts val="800"/>
              </a:spcBef>
              <a:spcAft>
                <a:spcPts val="0"/>
              </a:spcAft>
              <a:buClr>
                <a:schemeClr val="dk2"/>
              </a:buClr>
              <a:buSzPts val="1440"/>
              <a:buFont typeface="Noto Sans Symbols"/>
              <a:buChar char="▪"/>
              <a:defRPr sz="1400" b="0" i="0" u="none" strike="noStrike" cap="none">
                <a:solidFill>
                  <a:schemeClr val="dk2"/>
                </a:solidFill>
                <a:latin typeface="Corbel"/>
                <a:ea typeface="Corbel"/>
                <a:cs typeface="Corbel"/>
                <a:sym typeface="Corbel"/>
              </a:defRPr>
            </a:lvl9pPr>
          </a:lstStyle>
          <a:p>
            <a:pPr marL="0" indent="0">
              <a:buNone/>
            </a:pPr>
            <a:r>
              <a:rPr lang="en-US" dirty="0">
                <a:latin typeface="Calibri" panose="020F0502020204030204" pitchFamily="34" charset="0"/>
                <a:cs typeface="Calibri" panose="020F0502020204030204" pitchFamily="34" charset="0"/>
                <a:hlinkClick r:id="rId3"/>
              </a:rPr>
              <a:t>https://github.com/mmtokay/DATA606</a:t>
            </a:r>
            <a:endParaRPr lang="en-US" dirty="0">
              <a:latin typeface="Calibri" panose="020F0502020204030204" pitchFamily="34" charset="0"/>
              <a:ea typeface="Calibri"/>
              <a:cs typeface="Calibri" panose="020F0502020204030204" pitchFamily="34" charset="0"/>
              <a:sym typeface="Calibri"/>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Banded Design Blue 16x9">
  <a:themeElements>
    <a:clrScheme name="Banded_Design_Blue">
      <a:dk1>
        <a:srgbClr val="404040"/>
      </a:dk1>
      <a:lt1>
        <a:srgbClr val="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anded_Design_Teal">
      <a:dk1>
        <a:srgbClr val="363D3D"/>
      </a:dk1>
      <a:lt1>
        <a:srgbClr val="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CD6FACEBF6994DBFA63F9B66A11B91" ma:contentTypeVersion="4" ma:contentTypeDescription="Create a new document." ma:contentTypeScope="" ma:versionID="4d6ed5dae1a21aa8344abeafe80a060d">
  <xsd:schema xmlns:xsd="http://www.w3.org/2001/XMLSchema" xmlns:xs="http://www.w3.org/2001/XMLSchema" xmlns:p="http://schemas.microsoft.com/office/2006/metadata/properties" xmlns:ns3="6d44c5ef-6a4a-4217-aedc-fb76d412fd5a" targetNamespace="http://schemas.microsoft.com/office/2006/metadata/properties" ma:root="true" ma:fieldsID="25aa10ac1e76178472df9479e5da35aa" ns3:_="">
    <xsd:import namespace="6d44c5ef-6a4a-4217-aedc-fb76d412fd5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44c5ef-6a4a-4217-aedc-fb76d412fd5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7BA98B9-766A-4B57-A021-D3872D7D51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44c5ef-6a4a-4217-aedc-fb76d412fd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48BEFEB-B617-41EF-9EFF-81D937D0D6AC}">
  <ds:schemaRefs>
    <ds:schemaRef ds:uri="http://purl.org/dc/dcmitype/"/>
    <ds:schemaRef ds:uri="http://schemas.microsoft.com/office/2006/documentManagement/types"/>
    <ds:schemaRef ds:uri="http://purl.org/dc/terms/"/>
    <ds:schemaRef ds:uri="http://schemas.openxmlformats.org/package/2006/metadata/core-properties"/>
    <ds:schemaRef ds:uri="http://purl.org/dc/elements/1.1/"/>
    <ds:schemaRef ds:uri="http://www.w3.org/XML/1998/namespace"/>
    <ds:schemaRef ds:uri="http://schemas.microsoft.com/office/infopath/2007/PartnerControls"/>
    <ds:schemaRef ds:uri="6d44c5ef-6a4a-4217-aedc-fb76d412fd5a"/>
    <ds:schemaRef ds:uri="http://schemas.microsoft.com/office/2006/metadata/properties"/>
  </ds:schemaRefs>
</ds:datastoreItem>
</file>

<file path=customXml/itemProps3.xml><?xml version="1.0" encoding="utf-8"?>
<ds:datastoreItem xmlns:ds="http://schemas.openxmlformats.org/officeDocument/2006/customXml" ds:itemID="{94A2F17A-CE63-4079-AD4C-2DE84BB9055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2856</TotalTime>
  <Words>779</Words>
  <Application>Microsoft Office PowerPoint</Application>
  <PresentationFormat>Widescreen</PresentationFormat>
  <Paragraphs>59</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Corbel</vt:lpstr>
      <vt:lpstr>Calibri</vt:lpstr>
      <vt:lpstr>Noto Sans Symbols</vt:lpstr>
      <vt:lpstr>Arial</vt:lpstr>
      <vt:lpstr>Banded Design Blue 16x9</vt:lpstr>
      <vt:lpstr>Predicting Corn, Wheat and Soybean Yield Using Meteorological Data and Feature Importance Comparison Among Cultures</vt:lpstr>
      <vt:lpstr>Weather &amp; Agriculture</vt:lpstr>
      <vt:lpstr>Crop Yield</vt:lpstr>
      <vt:lpstr>Dataset</vt:lpstr>
      <vt:lpstr>Feature Extraction Procedure</vt:lpstr>
      <vt:lpstr>Machine Learning Model</vt:lpstr>
      <vt:lpstr>Project Goals</vt:lpstr>
      <vt:lpstr>Acknowledgment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Corn, Wheat and Soybean Yield Using Meteorological Data and Feature Importance Comparison Among Cultures</dc:title>
  <dc:creator>Maura Tokay</dc:creator>
  <cp:lastModifiedBy>Maura Tokay</cp:lastModifiedBy>
  <cp:revision>20</cp:revision>
  <dcterms:created xsi:type="dcterms:W3CDTF">2020-02-05T04:00:02Z</dcterms:created>
  <dcterms:modified xsi:type="dcterms:W3CDTF">2020-02-08T04:30:17Z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0x010100C9CD6FACEBF6994DBFA63F9B66A11B91</vt:lpwstr>
  </property>
</Properties>
</file>