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84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E141-C989-449D-B06E-2A1CC25FF333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068F-988A-4069-8DBB-6511D8D04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92261-B883-D4A3-0E39-626BF9D3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9" b="35806"/>
          <a:stretch/>
        </p:blipFill>
        <p:spPr>
          <a:xfrm>
            <a:off x="14749" y="870156"/>
            <a:ext cx="6843251" cy="752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3B01E-74FC-F263-4C85-45BC6F25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51" y="368710"/>
            <a:ext cx="339059" cy="339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C3A4B-589C-3753-C82E-0A9DD91B1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20" y="343361"/>
            <a:ext cx="585699" cy="38975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6C80956-507B-F951-6D06-06135114F03C}"/>
              </a:ext>
            </a:extLst>
          </p:cNvPr>
          <p:cNvGrpSpPr/>
          <p:nvPr/>
        </p:nvGrpSpPr>
        <p:grpSpPr>
          <a:xfrm>
            <a:off x="2531575" y="129773"/>
            <a:ext cx="1794849" cy="816931"/>
            <a:chOff x="2531576" y="4277031"/>
            <a:chExt cx="1794849" cy="8169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01E533-2EA9-9D51-68F5-72918F666DC6}"/>
                </a:ext>
              </a:extLst>
            </p:cNvPr>
            <p:cNvSpPr txBox="1"/>
            <p:nvPr/>
          </p:nvSpPr>
          <p:spPr>
            <a:xfrm>
              <a:off x="2531576" y="4513006"/>
              <a:ext cx="179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Georgia" panose="02040502050405020303" pitchFamily="18" charset="0"/>
                </a:rPr>
                <a:t>BUZZ</a:t>
              </a:r>
            </a:p>
          </p:txBody>
        </p:sp>
        <p:pic>
          <p:nvPicPr>
            <p:cNvPr id="11" name="Graphic 10" descr="Bee with solid fill">
              <a:extLst>
                <a:ext uri="{FF2B5EF4-FFF2-40B4-BE49-F238E27FC236}">
                  <a16:creationId xmlns:a16="http://schemas.microsoft.com/office/drawing/2014/main" id="{AEE60B09-2234-4F7F-6E4E-EA028297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20535" y="4277031"/>
              <a:ext cx="816931" cy="81693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32B0D-FF4F-348E-3A57-88C4CCA096C0}"/>
              </a:ext>
            </a:extLst>
          </p:cNvPr>
          <p:cNvSpPr/>
          <p:nvPr/>
        </p:nvSpPr>
        <p:spPr>
          <a:xfrm>
            <a:off x="0" y="1622323"/>
            <a:ext cx="6843251" cy="61943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43254-F545-DDB6-4F97-135C0BCC6948}"/>
              </a:ext>
            </a:extLst>
          </p:cNvPr>
          <p:cNvSpPr txBox="1"/>
          <p:nvPr/>
        </p:nvSpPr>
        <p:spPr>
          <a:xfrm>
            <a:off x="409530" y="1656980"/>
            <a:ext cx="593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Georgia Pro Light" panose="020B0604020202020204" pitchFamily="18" charset="0"/>
              </a:rPr>
              <a:t>FLASH DEAL! </a:t>
            </a:r>
          </a:p>
          <a:p>
            <a:pPr algn="ctr"/>
            <a:r>
              <a:rPr lang="en-GB" sz="1600" dirty="0">
                <a:latin typeface="Georgia Pro Light" panose="020B0604020202020204" pitchFamily="18" charset="0"/>
              </a:rPr>
              <a:t>Use code BUZZ50 for 50% off all T-shirts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BC4535-36BF-EA92-C095-58E3337BB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17" y="2748116"/>
            <a:ext cx="1071562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06053A-A493-4EDF-78F2-B2052451C5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613" y="2748116"/>
            <a:ext cx="1071562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9464B-09C0-0FCF-3522-D3DEA5110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7209" y="2748116"/>
            <a:ext cx="1071562" cy="10715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D1EC53-B982-FC2F-DEB3-E6AD0EB83B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2746" y="2748116"/>
            <a:ext cx="939366" cy="106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B195FD-7650-60F2-96E4-A86219DF9D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6087" y="2748116"/>
            <a:ext cx="1071562" cy="107156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CC59D6D-8118-68F3-8667-A2E3605B9140}"/>
              </a:ext>
            </a:extLst>
          </p:cNvPr>
          <p:cNvSpPr/>
          <p:nvPr/>
        </p:nvSpPr>
        <p:spPr>
          <a:xfrm>
            <a:off x="356653" y="9571704"/>
            <a:ext cx="1217932" cy="1119632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15010-C1EC-E833-9832-A77435FF17E2}"/>
              </a:ext>
            </a:extLst>
          </p:cNvPr>
          <p:cNvSpPr txBox="1"/>
          <p:nvPr/>
        </p:nvSpPr>
        <p:spPr>
          <a:xfrm>
            <a:off x="384023" y="9753397"/>
            <a:ext cx="119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eorgia Pro Light" panose="02040302050405020303" pitchFamily="18" charset="0"/>
              </a:rPr>
              <a:t>10 fashion influencers you *should be following </a:t>
            </a:r>
          </a:p>
        </p:txBody>
      </p:sp>
      <p:pic>
        <p:nvPicPr>
          <p:cNvPr id="23" name="Graphic 22" descr="Bee with solid fill">
            <a:extLst>
              <a:ext uri="{FF2B5EF4-FFF2-40B4-BE49-F238E27FC236}">
                <a16:creationId xmlns:a16="http://schemas.microsoft.com/office/drawing/2014/main" id="{9A23EF6B-A91B-6F69-B508-49999044F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447" y="9753397"/>
            <a:ext cx="678344" cy="6783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F7BC6-7A7A-8E63-1BE8-14BA0E5AC58F}"/>
              </a:ext>
            </a:extLst>
          </p:cNvPr>
          <p:cNvSpPr txBox="1"/>
          <p:nvPr/>
        </p:nvSpPr>
        <p:spPr>
          <a:xfrm>
            <a:off x="493269" y="4536342"/>
            <a:ext cx="187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 Pro Light" panose="02040302050405020303" pitchFamily="18" charset="0"/>
              </a:rPr>
              <a:t>Blog posts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8C7AB-5777-2434-0AE7-B82662562031}"/>
              </a:ext>
            </a:extLst>
          </p:cNvPr>
          <p:cNvSpPr txBox="1"/>
          <p:nvPr/>
        </p:nvSpPr>
        <p:spPr>
          <a:xfrm>
            <a:off x="2499484" y="4536342"/>
            <a:ext cx="187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 Pro Light" panose="02040302050405020303" pitchFamily="18" charset="0"/>
              </a:rPr>
              <a:t>New &amp; Trending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D985-4BBB-AF4D-3757-6D6270979DDF}"/>
              </a:ext>
            </a:extLst>
          </p:cNvPr>
          <p:cNvSpPr txBox="1"/>
          <p:nvPr/>
        </p:nvSpPr>
        <p:spPr>
          <a:xfrm>
            <a:off x="4182746" y="4541104"/>
            <a:ext cx="24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 Pro Light" panose="02040302050405020303" pitchFamily="18" charset="0"/>
              </a:rPr>
              <a:t>Discounts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C7C5A43-5636-23B3-6D37-F31E39710D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3059" y="5622338"/>
            <a:ext cx="1847850" cy="24669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F65AD7-EA2B-E14B-02AA-4B141FDD84C6}"/>
              </a:ext>
            </a:extLst>
          </p:cNvPr>
          <p:cNvSpPr txBox="1"/>
          <p:nvPr/>
        </p:nvSpPr>
        <p:spPr>
          <a:xfrm>
            <a:off x="901877" y="8192419"/>
            <a:ext cx="50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 Pro Light" panose="02040302050405020303" pitchFamily="18" charset="0"/>
              </a:rPr>
              <a:t>The Coolest New Fashion Brands in Manchester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044D6B-E072-152D-2867-57FB0044AEB4}"/>
              </a:ext>
            </a:extLst>
          </p:cNvPr>
          <p:cNvSpPr txBox="1"/>
          <p:nvPr/>
        </p:nvSpPr>
        <p:spPr>
          <a:xfrm>
            <a:off x="1873045" y="8562996"/>
            <a:ext cx="2920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Georgia Pro Light" panose="02040302050405020303" pitchFamily="18" charset="0"/>
              </a:rPr>
              <a:t>Check out the latest up an coming stores in Manchester – it’s giving *</a:t>
            </a:r>
            <a:r>
              <a:rPr lang="en-GB" sz="1400" i="1" dirty="0">
                <a:latin typeface="Georgia Pro Light" panose="02040302050405020303" pitchFamily="18" charset="0"/>
              </a:rPr>
              <a:t>ALL</a:t>
            </a:r>
            <a:r>
              <a:rPr lang="en-GB" sz="1400" dirty="0">
                <a:latin typeface="Georgia Pro Light" panose="02040302050405020303" pitchFamily="18" charset="0"/>
              </a:rPr>
              <a:t> of the inspo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D505AA-977C-550A-6087-8DBC6B618CA4}"/>
              </a:ext>
            </a:extLst>
          </p:cNvPr>
          <p:cNvSpPr/>
          <p:nvPr/>
        </p:nvSpPr>
        <p:spPr>
          <a:xfrm>
            <a:off x="2024298" y="9571502"/>
            <a:ext cx="1217932" cy="1119632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4BB30-F312-766F-3D83-D6B74A337F5A}"/>
              </a:ext>
            </a:extLst>
          </p:cNvPr>
          <p:cNvSpPr txBox="1"/>
          <p:nvPr/>
        </p:nvSpPr>
        <p:spPr>
          <a:xfrm>
            <a:off x="2207003" y="9808152"/>
            <a:ext cx="8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eorgia Pro Light" panose="02040302050405020303" pitchFamily="18" charset="0"/>
              </a:rPr>
              <a:t>Best Discounts out now </a:t>
            </a:r>
          </a:p>
        </p:txBody>
      </p:sp>
      <p:pic>
        <p:nvPicPr>
          <p:cNvPr id="33" name="Graphic 32" descr="Bee with solid fill">
            <a:extLst>
              <a:ext uri="{FF2B5EF4-FFF2-40B4-BE49-F238E27FC236}">
                <a16:creationId xmlns:a16="http://schemas.microsoft.com/office/drawing/2014/main" id="{2F3E2F00-A3C7-12E5-2DDF-6A75A9584C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8840" y="9791944"/>
            <a:ext cx="678344" cy="67834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25173EAD-E6AA-9448-46F9-9A21505E3431}"/>
              </a:ext>
            </a:extLst>
          </p:cNvPr>
          <p:cNvSpPr/>
          <p:nvPr/>
        </p:nvSpPr>
        <p:spPr>
          <a:xfrm>
            <a:off x="3691943" y="9571502"/>
            <a:ext cx="1217932" cy="1119632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6AE3A6-DF6E-C65F-E208-645B4E98D785}"/>
              </a:ext>
            </a:extLst>
          </p:cNvPr>
          <p:cNvSpPr txBox="1"/>
          <p:nvPr/>
        </p:nvSpPr>
        <p:spPr>
          <a:xfrm>
            <a:off x="3717458" y="10029495"/>
            <a:ext cx="121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eorgia Pro Light" panose="02040302050405020303" pitchFamily="18" charset="0"/>
              </a:rPr>
              <a:t>Outfit Inspo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641311-212E-AB45-5281-4000614635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2551" y="9825108"/>
            <a:ext cx="676715" cy="6828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652372-C105-CCF4-2A07-CF3380245AC7}"/>
              </a:ext>
            </a:extLst>
          </p:cNvPr>
          <p:cNvSpPr/>
          <p:nvPr/>
        </p:nvSpPr>
        <p:spPr>
          <a:xfrm>
            <a:off x="5283415" y="9571300"/>
            <a:ext cx="1217932" cy="1119632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4FC7B3-845C-86E3-91F3-FDF4C93A32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54838" y="9825108"/>
            <a:ext cx="676715" cy="6828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23C131-D44C-70B7-8D53-55BF607D6495}"/>
              </a:ext>
            </a:extLst>
          </p:cNvPr>
          <p:cNvSpPr txBox="1"/>
          <p:nvPr/>
        </p:nvSpPr>
        <p:spPr>
          <a:xfrm>
            <a:off x="5404883" y="9900283"/>
            <a:ext cx="10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eorgia Pro Light" panose="02040302050405020303" pitchFamily="18" charset="0"/>
              </a:rPr>
              <a:t>New to Manchester?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19456D-C8F7-020B-DEE4-3544C15B6C46}"/>
              </a:ext>
            </a:extLst>
          </p:cNvPr>
          <p:cNvSpPr/>
          <p:nvPr/>
        </p:nvSpPr>
        <p:spPr>
          <a:xfrm>
            <a:off x="204765" y="11224146"/>
            <a:ext cx="6448470" cy="6194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60BABB-A446-D462-8E04-8445B2D38C84}"/>
              </a:ext>
            </a:extLst>
          </p:cNvPr>
          <p:cNvSpPr txBox="1"/>
          <p:nvPr/>
        </p:nvSpPr>
        <p:spPr>
          <a:xfrm>
            <a:off x="1445339" y="11368464"/>
            <a:ext cx="39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Georgia" panose="02040502050405020303" pitchFamily="18" charset="0"/>
              </a:rPr>
              <a:t>More this way</a:t>
            </a:r>
          </a:p>
        </p:txBody>
      </p:sp>
    </p:spTree>
    <p:extLst>
      <p:ext uri="{BB962C8B-B14F-4D97-AF65-F5344CB8AC3E}">
        <p14:creationId xmlns:p14="http://schemas.microsoft.com/office/powerpoint/2010/main" val="20511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Barrow</dc:creator>
  <cp:lastModifiedBy>Lucy Barrow</cp:lastModifiedBy>
  <cp:revision>1</cp:revision>
  <dcterms:created xsi:type="dcterms:W3CDTF">2023-03-24T11:05:59Z</dcterms:created>
  <dcterms:modified xsi:type="dcterms:W3CDTF">2023-03-24T11:37:35Z</dcterms:modified>
</cp:coreProperties>
</file>