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72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7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96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2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0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80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5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FA538-F94D-4F65-8F0D-9A786FE5D3F1}" type="datetimeFigureOut">
              <a:rPr lang="en-GB" smtClean="0"/>
              <a:t>24/03/2023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C9F9-D63A-46EE-BB74-D83BE9C57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4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34C129-F348-6499-10F3-2453F7B3F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95"/>
          <a:stretch/>
        </p:blipFill>
        <p:spPr>
          <a:xfrm>
            <a:off x="0" y="10427110"/>
            <a:ext cx="6858000" cy="176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5C35A-933F-92D3-B7F0-AEF5C17F20DF}"/>
              </a:ext>
            </a:extLst>
          </p:cNvPr>
          <p:cNvSpPr txBox="1"/>
          <p:nvPr/>
        </p:nvSpPr>
        <p:spPr>
          <a:xfrm>
            <a:off x="0" y="0"/>
            <a:ext cx="6858000" cy="11946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301078-6CDB-4A8C-04B2-84FB1D710670}"/>
              </a:ext>
            </a:extLst>
          </p:cNvPr>
          <p:cNvGrpSpPr/>
          <p:nvPr/>
        </p:nvGrpSpPr>
        <p:grpSpPr>
          <a:xfrm>
            <a:off x="176692" y="424093"/>
            <a:ext cx="324464" cy="277761"/>
            <a:chOff x="137654" y="390832"/>
            <a:chExt cx="324464" cy="2777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C61FE2-3C8B-3AFF-12A0-091BAA425EA5}"/>
                </a:ext>
              </a:extLst>
            </p:cNvPr>
            <p:cNvSpPr/>
            <p:nvPr/>
          </p:nvSpPr>
          <p:spPr>
            <a:xfrm>
              <a:off x="137654" y="481780"/>
              <a:ext cx="324464" cy="73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CE2824-6463-0FF2-2EBC-9FE903A858AD}"/>
                </a:ext>
              </a:extLst>
            </p:cNvPr>
            <p:cNvSpPr/>
            <p:nvPr/>
          </p:nvSpPr>
          <p:spPr>
            <a:xfrm>
              <a:off x="137654" y="594851"/>
              <a:ext cx="324464" cy="73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704264-6650-463B-4A26-9246106BBC83}"/>
                </a:ext>
              </a:extLst>
            </p:cNvPr>
            <p:cNvSpPr/>
            <p:nvPr/>
          </p:nvSpPr>
          <p:spPr>
            <a:xfrm>
              <a:off x="137654" y="390832"/>
              <a:ext cx="324464" cy="737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0AE931-25B7-795F-6911-6117FED11BA9}"/>
              </a:ext>
            </a:extLst>
          </p:cNvPr>
          <p:cNvGrpSpPr/>
          <p:nvPr/>
        </p:nvGrpSpPr>
        <p:grpSpPr>
          <a:xfrm>
            <a:off x="387773" y="150400"/>
            <a:ext cx="1533832" cy="736502"/>
            <a:chOff x="2865791" y="5499608"/>
            <a:chExt cx="1533832" cy="736502"/>
          </a:xfrm>
        </p:grpSpPr>
        <p:pic>
          <p:nvPicPr>
            <p:cNvPr id="14" name="Graphic 13" descr="Bee with solid fill">
              <a:extLst>
                <a:ext uri="{FF2B5EF4-FFF2-40B4-BE49-F238E27FC236}">
                  <a16:creationId xmlns:a16="http://schemas.microsoft.com/office/drawing/2014/main" id="{1CA7C066-D206-48A2-D523-C2923E0D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88890" y="5499608"/>
              <a:ext cx="736502" cy="7365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453AF7-66A8-6FB5-1E78-8D438D76772D}"/>
                </a:ext>
              </a:extLst>
            </p:cNvPr>
            <p:cNvSpPr txBox="1"/>
            <p:nvPr/>
          </p:nvSpPr>
          <p:spPr>
            <a:xfrm>
              <a:off x="2865791" y="5716836"/>
              <a:ext cx="1533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BUZZ</a:t>
              </a:r>
            </a:p>
          </p:txBody>
        </p:sp>
      </p:grp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C773AF2E-42E3-7D32-A02F-7EA447B52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5731" y="326922"/>
            <a:ext cx="457200" cy="457200"/>
          </a:xfrm>
          <a:prstGeom prst="rect">
            <a:avLst/>
          </a:prstGeom>
        </p:spPr>
      </p:pic>
      <p:pic>
        <p:nvPicPr>
          <p:cNvPr id="23" name="Graphic 22" descr="User outline">
            <a:extLst>
              <a:ext uri="{FF2B5EF4-FFF2-40B4-BE49-F238E27FC236}">
                <a16:creationId xmlns:a16="http://schemas.microsoft.com/office/drawing/2014/main" id="{BA69368B-2DCE-D970-F0B6-DC623F3CB4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08398" y="263479"/>
            <a:ext cx="623423" cy="623423"/>
          </a:xfrm>
          <a:prstGeom prst="rect">
            <a:avLst/>
          </a:prstGeom>
        </p:spPr>
      </p:pic>
      <p:pic>
        <p:nvPicPr>
          <p:cNvPr id="25" name="Graphic 24" descr="Heart with solid fill">
            <a:extLst>
              <a:ext uri="{FF2B5EF4-FFF2-40B4-BE49-F238E27FC236}">
                <a16:creationId xmlns:a16="http://schemas.microsoft.com/office/drawing/2014/main" id="{FD2446D5-61B7-ED24-C3A8-648312C13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71902" y="291283"/>
            <a:ext cx="543383" cy="543383"/>
          </a:xfrm>
          <a:prstGeom prst="rect">
            <a:avLst/>
          </a:prstGeom>
        </p:spPr>
      </p:pic>
      <p:pic>
        <p:nvPicPr>
          <p:cNvPr id="27" name="Graphic 26" descr="Shopping bag with solid fill">
            <a:extLst>
              <a:ext uri="{FF2B5EF4-FFF2-40B4-BE49-F238E27FC236}">
                <a16:creationId xmlns:a16="http://schemas.microsoft.com/office/drawing/2014/main" id="{36205A7C-2FC6-B3A6-7A74-FB80BB552B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55366" y="286367"/>
            <a:ext cx="543382" cy="54338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155F2E6-6B28-6ED8-F46C-41C5E678CC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344" y="7337366"/>
            <a:ext cx="3318387" cy="15043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A5A6B5A-9918-D7BD-18F9-4878107864B6}"/>
              </a:ext>
            </a:extLst>
          </p:cNvPr>
          <p:cNvSpPr/>
          <p:nvPr/>
        </p:nvSpPr>
        <p:spPr>
          <a:xfrm>
            <a:off x="2072148" y="9306232"/>
            <a:ext cx="2934929" cy="813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4DFE6E-D718-8940-B75A-8FF6CBA4884A}"/>
              </a:ext>
            </a:extLst>
          </p:cNvPr>
          <p:cNvSpPr txBox="1"/>
          <p:nvPr/>
        </p:nvSpPr>
        <p:spPr>
          <a:xfrm>
            <a:off x="2459794" y="9528146"/>
            <a:ext cx="215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Load More Inspo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157293-C6DF-8838-F1C0-C5C3306FB24A}"/>
              </a:ext>
            </a:extLst>
          </p:cNvPr>
          <p:cNvSpPr txBox="1"/>
          <p:nvPr/>
        </p:nvSpPr>
        <p:spPr>
          <a:xfrm>
            <a:off x="4030910" y="7604747"/>
            <a:ext cx="2433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Check out the up and coming fashion spots </a:t>
            </a:r>
            <a:r>
              <a:rPr lang="en-GB" i="1" u="sng" dirty="0">
                <a:latin typeface="Georgia" panose="02040502050405020303" pitchFamily="18" charset="0"/>
              </a:rPr>
              <a:t>here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21C30D-5992-2E3A-B2A1-CC869AB549A3}"/>
              </a:ext>
            </a:extLst>
          </p:cNvPr>
          <p:cNvSpPr/>
          <p:nvPr/>
        </p:nvSpPr>
        <p:spPr>
          <a:xfrm>
            <a:off x="0" y="1194620"/>
            <a:ext cx="6858000" cy="784122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E93F28-7DF8-9B29-1B6C-29DCAC48ABE2}"/>
              </a:ext>
            </a:extLst>
          </p:cNvPr>
          <p:cNvSpPr txBox="1"/>
          <p:nvPr/>
        </p:nvSpPr>
        <p:spPr>
          <a:xfrm>
            <a:off x="1135626" y="1405464"/>
            <a:ext cx="448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Georgia" panose="02040502050405020303" pitchFamily="18" charset="0"/>
              </a:rPr>
              <a:t>Use code </a:t>
            </a:r>
            <a:r>
              <a:rPr lang="en-GB" i="1" dirty="0">
                <a:latin typeface="Georgia" panose="02040502050405020303" pitchFamily="18" charset="0"/>
              </a:rPr>
              <a:t>STUDENT</a:t>
            </a:r>
            <a:r>
              <a:rPr lang="en-GB" dirty="0">
                <a:latin typeface="Georgia" panose="02040502050405020303" pitchFamily="18" charset="0"/>
              </a:rPr>
              <a:t> for 20% Off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C483A07-00B0-5208-E705-5B17A1DDB46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029"/>
          <a:stretch/>
        </p:blipFill>
        <p:spPr>
          <a:xfrm>
            <a:off x="39513" y="2475577"/>
            <a:ext cx="2032636" cy="331693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8BF1783-34E5-5D73-405A-EC25440C0BC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320"/>
          <a:stretch/>
        </p:blipFill>
        <p:spPr>
          <a:xfrm>
            <a:off x="2487612" y="2475485"/>
            <a:ext cx="1827011" cy="331693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183E360-27AB-27D3-4E7B-59AC4A941FD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0087" y="2475485"/>
            <a:ext cx="1827011" cy="331693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2A6598-BF4E-DD99-056F-9287328F08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332" y="6372922"/>
            <a:ext cx="6157494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Barrow</dc:creator>
  <cp:lastModifiedBy>Lucy Barrow</cp:lastModifiedBy>
  <cp:revision>1</cp:revision>
  <dcterms:created xsi:type="dcterms:W3CDTF">2023-03-24T12:46:44Z</dcterms:created>
  <dcterms:modified xsi:type="dcterms:W3CDTF">2023-03-24T13:08:32Z</dcterms:modified>
</cp:coreProperties>
</file>