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2D5-AF9C-4AF8-9E5C-B22F2EAA6CA5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146-68FD-4981-B5C5-80C88DD96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92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2D5-AF9C-4AF8-9E5C-B22F2EAA6CA5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146-68FD-4981-B5C5-80C88DD96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73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2D5-AF9C-4AF8-9E5C-B22F2EAA6CA5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146-68FD-4981-B5C5-80C88DD96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32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2D5-AF9C-4AF8-9E5C-B22F2EAA6CA5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146-68FD-4981-B5C5-80C88DD96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7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2D5-AF9C-4AF8-9E5C-B22F2EAA6CA5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146-68FD-4981-B5C5-80C88DD96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4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2D5-AF9C-4AF8-9E5C-B22F2EAA6CA5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146-68FD-4981-B5C5-80C88DD96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4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2D5-AF9C-4AF8-9E5C-B22F2EAA6CA5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146-68FD-4981-B5C5-80C88DD96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22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2D5-AF9C-4AF8-9E5C-B22F2EAA6CA5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146-68FD-4981-B5C5-80C88DD96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3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2D5-AF9C-4AF8-9E5C-B22F2EAA6CA5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146-68FD-4981-B5C5-80C88DD96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36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2D5-AF9C-4AF8-9E5C-B22F2EAA6CA5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146-68FD-4981-B5C5-80C88DD96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97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2D5-AF9C-4AF8-9E5C-B22F2EAA6CA5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146-68FD-4981-B5C5-80C88DD96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8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2A2D5-AF9C-4AF8-9E5C-B22F2EAA6CA5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0146-68FD-4981-B5C5-80C88DD96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15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Графовый</a:t>
            </a:r>
            <a:r>
              <a:rPr lang="ru-RU" dirty="0" smtClean="0"/>
              <a:t> </a:t>
            </a:r>
            <a:r>
              <a:rPr lang="ru-RU" dirty="0" err="1" smtClean="0"/>
              <a:t>фронтэнд</a:t>
            </a:r>
            <a:r>
              <a:rPr lang="ru-RU" dirty="0" smtClean="0"/>
              <a:t> для </a:t>
            </a:r>
            <a:r>
              <a:rPr lang="ru-RU" dirty="0" err="1" smtClean="0"/>
              <a:t>трекров</a:t>
            </a:r>
            <a:r>
              <a:rPr lang="ru-RU" dirty="0" smtClean="0"/>
              <a:t> задач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30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0326" y="429293"/>
            <a:ext cx="7423485" cy="1325563"/>
          </a:xfrm>
        </p:spPr>
        <p:txBody>
          <a:bodyPr/>
          <a:lstStyle/>
          <a:p>
            <a:r>
              <a:rPr lang="ru-RU" dirty="0" smtClean="0"/>
              <a:t>Используемые технологии: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866176" y="2043614"/>
            <a:ext cx="24596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Python 2.7</a:t>
            </a:r>
          </a:p>
          <a:p>
            <a:r>
              <a:rPr lang="en-US" sz="3600" dirty="0" smtClean="0"/>
              <a:t>Django</a:t>
            </a:r>
          </a:p>
          <a:p>
            <a:r>
              <a:rPr lang="en-US" sz="3600" dirty="0" smtClean="0"/>
              <a:t>Bootstrap</a:t>
            </a:r>
          </a:p>
          <a:p>
            <a:r>
              <a:rPr lang="en-US" sz="3600" dirty="0" err="1" smtClean="0"/>
              <a:t>CytoscapeJS</a:t>
            </a:r>
            <a:endParaRPr lang="en-US" sz="3600" dirty="0" smtClean="0"/>
          </a:p>
          <a:p>
            <a:r>
              <a:rPr lang="en-US" sz="3600" dirty="0" err="1" smtClean="0"/>
              <a:t>qTip</a:t>
            </a:r>
            <a:endParaRPr lang="en-US" sz="3600" dirty="0" smtClean="0"/>
          </a:p>
          <a:p>
            <a:r>
              <a:rPr lang="en-US" sz="3600" dirty="0" smtClean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96074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92161"/>
          </a:xfrm>
        </p:spPr>
        <p:txBody>
          <a:bodyPr>
            <a:noAutofit/>
          </a:bodyPr>
          <a:lstStyle/>
          <a:p>
            <a:r>
              <a:rPr lang="ru-RU" sz="3600" dirty="0" smtClean="0"/>
              <a:t>Туров Владимир</a:t>
            </a:r>
            <a:endParaRPr lang="en-US" sz="3600" dirty="0"/>
          </a:p>
          <a:p>
            <a:r>
              <a:rPr lang="ru-RU" sz="3600" dirty="0" err="1" smtClean="0"/>
              <a:t>Шадринцев</a:t>
            </a:r>
            <a:r>
              <a:rPr lang="ru-RU" sz="3600" dirty="0" smtClean="0"/>
              <a:t> Игорь</a:t>
            </a:r>
          </a:p>
          <a:p>
            <a:r>
              <a:rPr lang="ru-RU" sz="3600" dirty="0" smtClean="0"/>
              <a:t>Яковлев Владислав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017785"/>
            <a:ext cx="680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https://github.com/mmuddy/taskgraph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0459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614" y="197620"/>
            <a:ext cx="10515600" cy="1567011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Было разработано веб-приложение с подключением к одному из </a:t>
            </a:r>
            <a:r>
              <a:rPr lang="ru-RU" sz="3200" dirty="0" err="1" smtClean="0"/>
              <a:t>трекеров</a:t>
            </a:r>
            <a:r>
              <a:rPr lang="ru-RU" sz="3200" dirty="0" smtClean="0"/>
              <a:t>, возможностью редактировать задачи и связи между задачами.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4" y="1731603"/>
            <a:ext cx="11048971" cy="51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9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58614" y="197620"/>
            <a:ext cx="10515600" cy="796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Примеры работы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8" y="1171074"/>
            <a:ext cx="11301272" cy="53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1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58614" y="197620"/>
            <a:ext cx="10515600" cy="796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Примеры работы</a:t>
            </a:r>
            <a:endParaRPr lang="ru-RU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0" y="1235243"/>
            <a:ext cx="11232987" cy="52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58614" y="197620"/>
            <a:ext cx="10515600" cy="796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Примеры работы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7" y="1203158"/>
            <a:ext cx="11387374" cy="532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5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58614" y="197620"/>
            <a:ext cx="10515600" cy="796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Примеры работы</a:t>
            </a:r>
            <a:endParaRPr lang="ru-RU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" y="1122948"/>
            <a:ext cx="11405312" cy="53420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7" y="6355767"/>
            <a:ext cx="11405312" cy="4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58614" y="197620"/>
            <a:ext cx="10515600" cy="796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Примеры работы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9" y="994611"/>
            <a:ext cx="11181550" cy="52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6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58614" y="197620"/>
            <a:ext cx="10515600" cy="796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Примеры работы</a:t>
            </a:r>
            <a:endParaRPr lang="ru-RU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84" y="994611"/>
            <a:ext cx="10819059" cy="50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Структура веб-приложения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9184" y="1848612"/>
            <a:ext cx="1299411" cy="577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89199" y="1853584"/>
            <a:ext cx="1684421" cy="770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Backend</a:t>
            </a:r>
            <a:endParaRPr lang="ru-RU" sz="2800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1862581" y="1879254"/>
            <a:ext cx="1789023" cy="157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618973" y="1228996"/>
            <a:ext cx="249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AJAX/POST/GET</a:t>
            </a:r>
            <a:endParaRPr lang="ru-RU" sz="2800" dirty="0"/>
          </a:p>
        </p:txBody>
      </p:sp>
      <p:sp>
        <p:nvSpPr>
          <p:cNvPr id="13" name="Стрелка вправо 12"/>
          <p:cNvSpPr/>
          <p:nvPr/>
        </p:nvSpPr>
        <p:spPr>
          <a:xfrm rot="10800000">
            <a:off x="1868143" y="2240503"/>
            <a:ext cx="1789023" cy="157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687080" y="2545464"/>
            <a:ext cx="189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AJAX/HTML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967614" y="1653660"/>
            <a:ext cx="964176" cy="557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POST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000931" y="2122630"/>
            <a:ext cx="847367" cy="515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GET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5571886" y="1848612"/>
            <a:ext cx="1276412" cy="1081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5515687" y="2398469"/>
            <a:ext cx="408114" cy="1116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587057" y="3346849"/>
            <a:ext cx="2835047" cy="1052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DjangoView</a:t>
            </a:r>
            <a:endParaRPr lang="en-US" sz="2800" dirty="0" smtClean="0"/>
          </a:p>
          <a:p>
            <a:pPr algn="ctr"/>
            <a:r>
              <a:rPr lang="en-US" sz="2800" dirty="0" smtClean="0"/>
              <a:t>(Request handler)</a:t>
            </a:r>
            <a:endParaRPr lang="ru-RU" sz="28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465823" y="4900354"/>
            <a:ext cx="1946011" cy="419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DataSelect</a:t>
            </a:r>
            <a:endParaRPr lang="ru-RU" sz="28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580036" y="4891214"/>
            <a:ext cx="2426034" cy="443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 Validation</a:t>
            </a:r>
            <a:endParaRPr lang="ru-RU" sz="2800" dirty="0"/>
          </a:p>
        </p:txBody>
      </p:sp>
      <p:sp>
        <p:nvSpPr>
          <p:cNvPr id="28" name="Стрелка вправо 27"/>
          <p:cNvSpPr/>
          <p:nvPr/>
        </p:nvSpPr>
        <p:spPr>
          <a:xfrm rot="5400000">
            <a:off x="6918227" y="2710157"/>
            <a:ext cx="977936" cy="193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863908" y="5873092"/>
            <a:ext cx="2598821" cy="708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DjangoModel</a:t>
            </a:r>
            <a:endParaRPr lang="ru-RU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7216495" y="5334341"/>
            <a:ext cx="99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</a:t>
            </a:r>
            <a:endParaRPr lang="ru-RU" sz="2800" dirty="0"/>
          </a:p>
        </p:txBody>
      </p:sp>
      <p:sp>
        <p:nvSpPr>
          <p:cNvPr id="33" name="Стрелка вправо 32"/>
          <p:cNvSpPr/>
          <p:nvPr/>
        </p:nvSpPr>
        <p:spPr>
          <a:xfrm rot="5400000">
            <a:off x="6129511" y="2896407"/>
            <a:ext cx="605625" cy="1936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2364179" y="5797828"/>
            <a:ext cx="2598821" cy="824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Backend</a:t>
            </a:r>
          </a:p>
          <a:p>
            <a:pPr algn="ctr"/>
            <a:r>
              <a:rPr lang="en-US" sz="2800" dirty="0" smtClean="0"/>
              <a:t>(MongoDB)</a:t>
            </a:r>
            <a:endParaRPr lang="ru-RU" sz="28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9111226" y="5620594"/>
            <a:ext cx="2598821" cy="960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ITracker</a:t>
            </a:r>
            <a:endParaRPr lang="en-US" sz="2800" dirty="0" smtClean="0"/>
          </a:p>
          <a:p>
            <a:pPr algn="ctr"/>
            <a:r>
              <a:rPr lang="en-US" sz="2800" dirty="0" smtClean="0"/>
              <a:t>(Interface)</a:t>
            </a:r>
            <a:endParaRPr lang="ru-RU" sz="28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9111225" y="4280338"/>
            <a:ext cx="2598821" cy="66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RemoteTracker</a:t>
            </a:r>
            <a:endParaRPr lang="en-US" sz="2800" dirty="0" smtClean="0"/>
          </a:p>
        </p:txBody>
      </p:sp>
      <p:sp>
        <p:nvSpPr>
          <p:cNvPr id="40" name="Двойная стрелка вверх/вниз 39"/>
          <p:cNvSpPr/>
          <p:nvPr/>
        </p:nvSpPr>
        <p:spPr>
          <a:xfrm rot="16200000" flipV="1">
            <a:off x="5284811" y="5758144"/>
            <a:ext cx="255139" cy="89876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4004565" y="3434641"/>
            <a:ext cx="1057707" cy="515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HTML</a:t>
            </a:r>
            <a:endParaRPr lang="ru-RU" sz="2800" dirty="0"/>
          </a:p>
        </p:txBody>
      </p:sp>
      <p:sp>
        <p:nvSpPr>
          <p:cNvPr id="42" name="Двойная стрелка вверх/вниз 41"/>
          <p:cNvSpPr/>
          <p:nvPr/>
        </p:nvSpPr>
        <p:spPr>
          <a:xfrm>
            <a:off x="10297651" y="4999713"/>
            <a:ext cx="242012" cy="50664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войная стрелка вверх/вниз 43"/>
          <p:cNvSpPr/>
          <p:nvPr/>
        </p:nvSpPr>
        <p:spPr>
          <a:xfrm rot="16200000" flipV="1">
            <a:off x="8626007" y="5962860"/>
            <a:ext cx="256676" cy="487791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2786125" y="3809419"/>
            <a:ext cx="1107086" cy="515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AJAX</a:t>
            </a:r>
            <a:endParaRPr lang="ru-RU" sz="2800" dirty="0"/>
          </a:p>
        </p:txBody>
      </p:sp>
      <p:sp>
        <p:nvSpPr>
          <p:cNvPr id="48" name="Стрелка вправо 47"/>
          <p:cNvSpPr/>
          <p:nvPr/>
        </p:nvSpPr>
        <p:spPr>
          <a:xfrm rot="10800000">
            <a:off x="4014469" y="4096804"/>
            <a:ext cx="1459150" cy="1351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 rot="13795263">
            <a:off x="5901689" y="5502626"/>
            <a:ext cx="601980" cy="202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17394447">
            <a:off x="3354823" y="3129803"/>
            <a:ext cx="1007664" cy="1864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трелка вправо 50"/>
          <p:cNvSpPr/>
          <p:nvPr/>
        </p:nvSpPr>
        <p:spPr>
          <a:xfrm rot="16200000">
            <a:off x="4324905" y="2921362"/>
            <a:ext cx="711959" cy="250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 вправо 54"/>
          <p:cNvSpPr/>
          <p:nvPr/>
        </p:nvSpPr>
        <p:spPr>
          <a:xfrm rot="17617525">
            <a:off x="5698574" y="4517097"/>
            <a:ext cx="465930" cy="218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трелка вправо 55"/>
          <p:cNvSpPr/>
          <p:nvPr/>
        </p:nvSpPr>
        <p:spPr>
          <a:xfrm rot="4063110">
            <a:off x="7027529" y="4525292"/>
            <a:ext cx="465930" cy="218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трелка вправо 56"/>
          <p:cNvSpPr/>
          <p:nvPr/>
        </p:nvSpPr>
        <p:spPr>
          <a:xfrm rot="7149589">
            <a:off x="6899428" y="5474698"/>
            <a:ext cx="465930" cy="2320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57"/>
          <p:cNvSpPr/>
          <p:nvPr/>
        </p:nvSpPr>
        <p:spPr>
          <a:xfrm rot="10800000">
            <a:off x="5095536" y="3610963"/>
            <a:ext cx="420151" cy="1885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3354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85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Графовый фронтэнд для трекров задач</vt:lpstr>
      <vt:lpstr>Было разработано веб-приложение с подключением к одному из трекеров, возможностью редактировать задачи и связи между задачами.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веб-приложения</vt:lpstr>
      <vt:lpstr>Используемые технологии:</vt:lpstr>
      <vt:lpstr>Авторы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Графовый фронтэнд для трекров задач</dc:title>
  <dc:creator>Пользователь Windows</dc:creator>
  <cp:lastModifiedBy>Пользователь Windows</cp:lastModifiedBy>
  <cp:revision>14</cp:revision>
  <dcterms:created xsi:type="dcterms:W3CDTF">2016-12-23T03:21:10Z</dcterms:created>
  <dcterms:modified xsi:type="dcterms:W3CDTF">2016-12-23T05:40:17Z</dcterms:modified>
</cp:coreProperties>
</file>