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4" Type="http://schemas.openxmlformats.org/officeDocument/2006/relationships/slide" Target="slides/slide3.xml"/><Relationship Id="rId10" Type="http://schemas.openxmlformats.org/officeDocument/2006/relationships/tableStyles" Target="tableStyles.xml"/><Relationship Id="rId5" Type="http://schemas.openxmlformats.org/officeDocument/2006/relationships/slide" Target="slides/slide4.xml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heme" Target="theme/theme1.xml"/><Relationship Id="rId3" Type="http://schemas.openxmlformats.org/officeDocument/2006/relationships/slide" Target="slides/slide2.xml"/><Relationship Id="rId6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3618-5533-4C3B-B8EB-A3668F46B354}" type="datetimeFigureOut">
              <a:rPr lang="en-US" smtClean="0"/>
              <a:pPr/>
              <a:t>1/23/12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D988-6657-4102-A27E-23EAAAAF62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3618-5533-4C3B-B8EB-A3668F46B354}" type="datetimeFigureOut">
              <a:rPr lang="en-US" smtClean="0"/>
              <a:pPr/>
              <a:t>1/23/12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D988-6657-4102-A27E-23EAAAAF62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3618-5533-4C3B-B8EB-A3668F46B354}" type="datetimeFigureOut">
              <a:rPr lang="en-US" smtClean="0"/>
              <a:pPr/>
              <a:t>1/23/12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D988-6657-4102-A27E-23EAAAAF62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3618-5533-4C3B-B8EB-A3668F46B354}" type="datetimeFigureOut">
              <a:rPr lang="en-US" smtClean="0"/>
              <a:pPr/>
              <a:t>1/23/12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D988-6657-4102-A27E-23EAAAAF62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3618-5533-4C3B-B8EB-A3668F46B354}" type="datetimeFigureOut">
              <a:rPr lang="en-US" smtClean="0"/>
              <a:pPr/>
              <a:t>1/23/12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D988-6657-4102-A27E-23EAAAAF62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3618-5533-4C3B-B8EB-A3668F46B354}" type="datetimeFigureOut">
              <a:rPr lang="en-US" smtClean="0"/>
              <a:pPr/>
              <a:t>1/23/12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D988-6657-4102-A27E-23EAAAAF62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3618-5533-4C3B-B8EB-A3668F46B354}" type="datetimeFigureOut">
              <a:rPr lang="en-US" smtClean="0"/>
              <a:pPr/>
              <a:t>1/23/12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D988-6657-4102-A27E-23EAAAAF62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3618-5533-4C3B-B8EB-A3668F46B354}" type="datetimeFigureOut">
              <a:rPr lang="en-US" smtClean="0"/>
              <a:pPr/>
              <a:t>1/23/12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D988-6657-4102-A27E-23EAAAAF62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3618-5533-4C3B-B8EB-A3668F46B354}" type="datetimeFigureOut">
              <a:rPr lang="en-US" smtClean="0"/>
              <a:pPr/>
              <a:t>1/23/12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D988-6657-4102-A27E-23EAAAAF62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3618-5533-4C3B-B8EB-A3668F46B354}" type="datetimeFigureOut">
              <a:rPr lang="en-US" smtClean="0"/>
              <a:pPr/>
              <a:t>1/23/12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D988-6657-4102-A27E-23EAAAAF62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3618-5533-4C3B-B8EB-A3668F46B354}" type="datetimeFigureOut">
              <a:rPr lang="en-US" smtClean="0"/>
              <a:pPr/>
              <a:t>1/23/12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D988-6657-4102-A27E-23EAAAAF62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13618-5533-4C3B-B8EB-A3668F46B354}" type="datetimeFigureOut">
              <a:rPr lang="en-US" smtClean="0"/>
              <a:pPr/>
              <a:t>1/23/12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D988-6657-4102-A27E-23EAAAAF62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146175"/>
          </a:xfrm>
        </p:spPr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INTRO TO C++ and CS 140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90600"/>
          </a:xfrm>
        </p:spPr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INSTRUCTOR JACKIE KUEHN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269897" y="23327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Developed by </a:t>
            </a:r>
            <a:r>
              <a:rPr lang="en-US" sz="3600" dirty="0" err="1" smtClean="0"/>
              <a:t>Bjarne</a:t>
            </a:r>
            <a:r>
              <a:rPr lang="en-US" sz="3600" dirty="0" smtClean="0"/>
              <a:t> </a:t>
            </a:r>
            <a:r>
              <a:rPr lang="en-US" sz="3600" dirty="0" err="1" smtClean="0"/>
              <a:t>Stroustrop</a:t>
            </a:r>
            <a:endParaRPr lang="en-US" sz="3600" dirty="0" smtClean="0"/>
          </a:p>
          <a:p>
            <a:pPr lvl="1"/>
            <a:r>
              <a:rPr lang="en-US" sz="3600" dirty="0" smtClean="0"/>
              <a:t>Born in Denmark</a:t>
            </a:r>
          </a:p>
          <a:p>
            <a:pPr lvl="1"/>
            <a:r>
              <a:rPr lang="en-US" sz="3600" dirty="0" smtClean="0"/>
              <a:t>Currently Teaching at Texas A&amp; M</a:t>
            </a:r>
          </a:p>
          <a:p>
            <a:r>
              <a:rPr lang="en-US" sz="3600" dirty="0" smtClean="0"/>
              <a:t>Released by Bell Labs 1985</a:t>
            </a:r>
          </a:p>
          <a:p>
            <a:r>
              <a:rPr lang="en-US" sz="3600" b="1" u="sng" dirty="0" smtClean="0"/>
              <a:t>Currently in Demand Language (lots of jobs)</a:t>
            </a:r>
          </a:p>
          <a:p>
            <a:endParaRPr lang="en-US" sz="2400" b="1" u="sng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9630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C++ Characteristics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What is a class?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itchFamily="2" charset="2"/>
              </a:rPr>
              <a:t>User defined Data Type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itchFamily="2" charset="2"/>
              </a:rPr>
              <a:t>Models real world Objects with data (attributes) and member functions (behaviors) together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itchFamily="2" charset="2"/>
              </a:rPr>
              <a:t>Ex.  Class People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	    -data: age, weight, height, eye color, etc.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	   - member functions:  talk, walk, eat, etc.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itchFamily="2" charset="2"/>
              </a:rPr>
              <a:t>blueprint of an object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itchFamily="2" charset="2"/>
              </a:rPr>
              <a:t>Procedural Languages model data and functions separately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itchFamily="2" charset="2"/>
              </a:rPr>
              <a:t>Models Encapsulation, hides details from user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itchFamily="2" charset="2"/>
              </a:rPr>
              <a:t>Reusability, once class is created, can be used in other programs</a:t>
            </a:r>
          </a:p>
          <a:p>
            <a:pPr>
              <a:buFont typeface="Wingdings"/>
              <a:buChar char="à"/>
            </a:pPr>
            <a:endParaRPr lang="en-US" sz="20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>
            <a:normAutofit/>
          </a:bodyPr>
          <a:lstStyle/>
          <a:p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Object Oriented Programming  </a:t>
            </a:r>
          </a:p>
          <a:p>
            <a:r>
              <a:rPr lang="en-US" sz="1600" dirty="0" smtClean="0"/>
              <a:t>  Language</a:t>
            </a:r>
          </a:p>
          <a:p>
            <a:r>
              <a:rPr lang="en-US" sz="1600" dirty="0" smtClean="0">
                <a:sym typeface="Wingdings" pitchFamily="2" charset="2"/>
              </a:rPr>
              <a:t>C is a subset of C++, can run old </a:t>
            </a:r>
          </a:p>
          <a:p>
            <a:r>
              <a:rPr lang="en-US" sz="1600" dirty="0" smtClean="0">
                <a:sym typeface="Wingdings" pitchFamily="2" charset="2"/>
              </a:rPr>
              <a:t>    C programs</a:t>
            </a:r>
          </a:p>
          <a:p>
            <a:r>
              <a:rPr lang="en-US" sz="1600" dirty="0" smtClean="0">
                <a:sym typeface="Wingdings" pitchFamily="2" charset="2"/>
              </a:rPr>
              <a:t>used for procedural and object</a:t>
            </a:r>
          </a:p>
          <a:p>
            <a:r>
              <a:rPr lang="en-US" sz="1600" dirty="0" smtClean="0">
                <a:sym typeface="Wingdings" pitchFamily="2" charset="2"/>
              </a:rPr>
              <a:t>    oriented programs</a:t>
            </a:r>
          </a:p>
          <a:p>
            <a:pPr>
              <a:buFont typeface="Wingdings"/>
              <a:buChar char="à"/>
            </a:pPr>
            <a:r>
              <a:rPr lang="en-US" sz="1600" dirty="0" smtClean="0">
                <a:sym typeface="Wingdings" pitchFamily="2" charset="2"/>
              </a:rPr>
              <a:t>Class is cornerstone of object </a:t>
            </a:r>
          </a:p>
          <a:p>
            <a:r>
              <a:rPr lang="en-US" sz="1600" dirty="0" smtClean="0">
                <a:sym typeface="Wingdings" pitchFamily="2" charset="2"/>
              </a:rPr>
              <a:t>    oriented C++</a:t>
            </a:r>
          </a:p>
          <a:p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b="1" dirty="0" smtClean="0">
                <a:sym typeface="Wingdings" pitchFamily="2" charset="2"/>
              </a:rPr>
              <a:t>This class taught as object </a:t>
            </a:r>
          </a:p>
          <a:p>
            <a:r>
              <a:rPr lang="en-US" sz="1600" b="1" dirty="0" smtClean="0">
                <a:sym typeface="Wingdings" pitchFamily="2" charset="2"/>
              </a:rPr>
              <a:t>     oriented class (Not C),</a:t>
            </a:r>
          </a:p>
          <a:p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b="1" u="sng" dirty="0" smtClean="0">
                <a:sym typeface="Wingdings" pitchFamily="2" charset="2"/>
              </a:rPr>
              <a:t>We will always use the C++ approaches.  </a:t>
            </a:r>
            <a:endParaRPr lang="en-US" sz="1600" dirty="0" smtClean="0">
              <a:sym typeface="Wingdings" pitchFamily="2" charset="2"/>
            </a:endParaRPr>
          </a:p>
          <a:p>
            <a:r>
              <a:rPr lang="en-US" sz="1600" dirty="0" smtClean="0">
                <a:sym typeface="Wingdings" pitchFamily="2" charset="2"/>
              </a:rPr>
              <a:t>    Example:  </a:t>
            </a:r>
            <a:r>
              <a:rPr lang="en-US" sz="1600" dirty="0" err="1" smtClean="0">
                <a:sym typeface="Wingdings" pitchFamily="2" charset="2"/>
              </a:rPr>
              <a:t>cin</a:t>
            </a:r>
            <a:r>
              <a:rPr lang="en-US" sz="1600" dirty="0" smtClean="0">
                <a:sym typeface="Wingdings" pitchFamily="2" charset="2"/>
              </a:rPr>
              <a:t> and </a:t>
            </a:r>
            <a:r>
              <a:rPr lang="en-US" sz="1600" dirty="0" err="1" smtClean="0">
                <a:sym typeface="Wingdings" pitchFamily="2" charset="2"/>
              </a:rPr>
              <a:t>cout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and Disadvantages of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Advantages</a:t>
            </a:r>
          </a:p>
          <a:p>
            <a:pPr>
              <a:buNone/>
            </a:pPr>
            <a:r>
              <a:rPr lang="en-US" sz="2000" dirty="0" smtClean="0"/>
              <a:t>	-Object Oriented</a:t>
            </a:r>
          </a:p>
          <a:p>
            <a:pPr>
              <a:buNone/>
            </a:pPr>
            <a:r>
              <a:rPr lang="en-US" sz="2000" dirty="0" smtClean="0"/>
              <a:t>	-Less Errors</a:t>
            </a:r>
          </a:p>
          <a:p>
            <a:pPr>
              <a:buNone/>
            </a:pPr>
            <a:r>
              <a:rPr lang="en-US" sz="2000" dirty="0" smtClean="0"/>
              <a:t>	-Code Reuse</a:t>
            </a:r>
          </a:p>
          <a:p>
            <a:pPr>
              <a:buNone/>
            </a:pPr>
            <a:r>
              <a:rPr lang="en-US" sz="2000" dirty="0" smtClean="0"/>
              <a:t>	-Powerful Standard Template </a:t>
            </a:r>
          </a:p>
          <a:p>
            <a:pPr>
              <a:buNone/>
            </a:pPr>
            <a:r>
              <a:rPr lang="en-US" sz="2000" dirty="0" smtClean="0"/>
              <a:t>        Libraries, STL </a:t>
            </a:r>
          </a:p>
          <a:p>
            <a:pPr>
              <a:buNone/>
            </a:pPr>
            <a:r>
              <a:rPr lang="en-US" sz="2000" dirty="0" smtClean="0"/>
              <a:t>	-Easily Maintained </a:t>
            </a:r>
          </a:p>
          <a:p>
            <a:pPr>
              <a:buNone/>
            </a:pPr>
            <a:r>
              <a:rPr lang="en-US" sz="2000" dirty="0" smtClean="0"/>
              <a:t>	-Lots of Jobs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•   Disadvantages</a:t>
            </a:r>
          </a:p>
          <a:p>
            <a:pPr>
              <a:buNone/>
            </a:pPr>
            <a:r>
              <a:rPr lang="en-US" sz="2000" dirty="0" smtClean="0"/>
              <a:t>       -steep learning curve because it’s      </a:t>
            </a:r>
          </a:p>
          <a:p>
            <a:pPr>
              <a:buNone/>
            </a:pPr>
            <a:r>
              <a:rPr lang="en-US" sz="2000" dirty="0" smtClean="0"/>
              <a:t>        a complex language</a:t>
            </a:r>
          </a:p>
          <a:p>
            <a:pPr>
              <a:buNone/>
            </a:pPr>
            <a:r>
              <a:rPr lang="en-US" sz="2000" dirty="0" smtClean="0"/>
              <a:t>      - for simple programs, procedural </a:t>
            </a:r>
          </a:p>
          <a:p>
            <a:pPr>
              <a:buNone/>
            </a:pPr>
            <a:r>
              <a:rPr lang="en-US" sz="2000" dirty="0" smtClean="0"/>
              <a:t>        languages are better</a:t>
            </a:r>
          </a:p>
          <a:p>
            <a:pPr>
              <a:buNone/>
            </a:pPr>
            <a:r>
              <a:rPr lang="en-US" sz="2000" dirty="0" smtClean="0"/>
              <a:t> 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180</Words>
  <Application>Microsoft Macintosh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INTRO TO C++ and CS 140</vt:lpstr>
      <vt:lpstr>C++</vt:lpstr>
      <vt:lpstr>C++ Characteristics </vt:lpstr>
      <vt:lpstr>Advantages and Disadvantages of C++</vt:lpstr>
    </vt:vector>
  </TitlesOfParts>
  <Company>Santa Barbara City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C++ and CS 140</dc:title>
  <dc:creator>Jackie Kuehn</dc:creator>
  <cp:lastModifiedBy>Jackie Kuehn</cp:lastModifiedBy>
  <cp:revision>48</cp:revision>
  <dcterms:created xsi:type="dcterms:W3CDTF">2011-06-29T00:26:07Z</dcterms:created>
  <dcterms:modified xsi:type="dcterms:W3CDTF">2012-01-24T02:18:51Z</dcterms:modified>
</cp:coreProperties>
</file>