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2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C75D-E022-45BA-96A8-DADACB130D8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9CD6-8699-4FE5-842F-E01789B1A1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Excellent example, area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E9CD6-8699-4FE5-842F-E01789B1A1E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CF32-66D5-44F9-ADE0-D2FAFB646502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08CC-1F7D-4E0B-8415-E55EEEBAE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Overloading, Default Arguments, and Array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</a:t>
            </a:r>
          </a:p>
          <a:p>
            <a:r>
              <a:rPr lang="en-US" dirty="0" smtClean="0"/>
              <a:t>CS 140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Allows multiple functions to have the same name</a:t>
            </a:r>
          </a:p>
          <a:p>
            <a:r>
              <a:rPr lang="en-US" sz="1800" dirty="0" smtClean="0"/>
              <a:t>Purpose, you don’t need  unique names for functions that do essentially the same thing</a:t>
            </a:r>
          </a:p>
          <a:p>
            <a:r>
              <a:rPr lang="en-US" sz="1800" dirty="0" smtClean="0"/>
              <a:t>Each overloaded function must have a unique signature</a:t>
            </a:r>
          </a:p>
          <a:p>
            <a:r>
              <a:rPr lang="en-US" sz="1800" dirty="0" smtClean="0"/>
              <a:t>Function Signatures are determined by:</a:t>
            </a:r>
          </a:p>
          <a:p>
            <a:pPr lvl="1"/>
            <a:r>
              <a:rPr lang="en-US" sz="1800" dirty="0" smtClean="0"/>
              <a:t>Function name</a:t>
            </a:r>
          </a:p>
          <a:p>
            <a:pPr lvl="1"/>
            <a:r>
              <a:rPr lang="en-US" sz="1800" dirty="0" smtClean="0"/>
              <a:t>Number of parameters</a:t>
            </a:r>
          </a:p>
          <a:p>
            <a:pPr lvl="1"/>
            <a:r>
              <a:rPr lang="en-US" sz="1800" dirty="0" smtClean="0"/>
              <a:t>Order and type of parameters</a:t>
            </a:r>
          </a:p>
          <a:p>
            <a:pPr lvl="1"/>
            <a:r>
              <a:rPr lang="en-US" sz="1800" b="1" u="sng" dirty="0" smtClean="0"/>
              <a:t>Not</a:t>
            </a:r>
            <a:r>
              <a:rPr lang="en-US" sz="1800" b="1" dirty="0" smtClean="0"/>
              <a:t> Determined By:</a:t>
            </a:r>
          </a:p>
          <a:p>
            <a:pPr lvl="1"/>
            <a:r>
              <a:rPr lang="en-US" sz="1800" b="1" dirty="0" smtClean="0"/>
              <a:t>return type</a:t>
            </a:r>
          </a:p>
          <a:p>
            <a:pPr lvl="1"/>
            <a:r>
              <a:rPr lang="en-US" sz="1800" b="1" dirty="0" smtClean="0"/>
              <a:t>const keyword</a:t>
            </a:r>
          </a:p>
          <a:p>
            <a:pPr lvl="1"/>
            <a:r>
              <a:rPr lang="en-US" sz="1800" b="1" dirty="0" smtClean="0"/>
              <a:t>reference arguments</a:t>
            </a:r>
          </a:p>
          <a:p>
            <a:pPr lvl="1"/>
            <a:r>
              <a:rPr lang="en-US" sz="1800" b="1" dirty="0" smtClean="0"/>
              <a:t>default arguments</a:t>
            </a:r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Compiler Errors</a:t>
            </a:r>
            <a:br>
              <a:rPr lang="en-US" dirty="0" smtClean="0"/>
            </a:br>
            <a:r>
              <a:rPr lang="en-US" dirty="0" smtClean="0"/>
              <a:t>Both Signatures are NOT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const	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ace(</a:t>
            </a:r>
            <a:r>
              <a:rPr lang="en-US" sz="2400" dirty="0" err="1" smtClean="0"/>
              <a:t>int</a:t>
            </a:r>
            <a:r>
              <a:rPr lang="en-US" sz="2400" dirty="0" smtClean="0"/>
              <a:t>);	 	and	</a:t>
            </a:r>
            <a:r>
              <a:rPr lang="en-US" sz="2400" dirty="0" err="1" smtClean="0"/>
              <a:t>int</a:t>
            </a:r>
            <a:r>
              <a:rPr lang="en-US" sz="2400" dirty="0" smtClean="0"/>
              <a:t> ace(const </a:t>
            </a:r>
            <a:r>
              <a:rPr lang="en-US" sz="2400" dirty="0" err="1" smtClean="0"/>
              <a:t>int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Default (Will be explained shortly)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flunk(</a:t>
            </a:r>
            <a:r>
              <a:rPr lang="en-US" sz="2400" dirty="0" err="1" smtClean="0"/>
              <a:t>int</a:t>
            </a:r>
            <a:r>
              <a:rPr lang="en-US" sz="2400" dirty="0" smtClean="0"/>
              <a:t>);	and 	</a:t>
            </a:r>
            <a:r>
              <a:rPr lang="en-US" sz="2400" dirty="0" err="1" smtClean="0"/>
              <a:t>int</a:t>
            </a:r>
            <a:r>
              <a:rPr lang="en-US" sz="2400" dirty="0" smtClean="0"/>
              <a:t> flunk(</a:t>
            </a:r>
            <a:r>
              <a:rPr lang="en-US" sz="2400" dirty="0" err="1" smtClean="0"/>
              <a:t>int</a:t>
            </a:r>
            <a:r>
              <a:rPr lang="en-US" sz="2400" dirty="0" smtClean="0"/>
              <a:t>=55);</a:t>
            </a:r>
          </a:p>
          <a:p>
            <a:r>
              <a:rPr lang="en-US" sz="2400" dirty="0" smtClean="0"/>
              <a:t>References	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 pass(</a:t>
            </a:r>
            <a:r>
              <a:rPr lang="en-US" sz="2400" dirty="0" err="1" smtClean="0"/>
              <a:t>int</a:t>
            </a:r>
            <a:r>
              <a:rPr lang="en-US" sz="2400" dirty="0" smtClean="0"/>
              <a:t>);	and 	</a:t>
            </a:r>
            <a:r>
              <a:rPr lang="en-US" sz="2400" dirty="0" err="1" smtClean="0"/>
              <a:t>int</a:t>
            </a:r>
            <a:r>
              <a:rPr lang="en-US" sz="2400" dirty="0" smtClean="0"/>
              <a:t> pass(</a:t>
            </a:r>
            <a:r>
              <a:rPr lang="en-US" sz="2400" dirty="0" err="1" smtClean="0"/>
              <a:t>int</a:t>
            </a:r>
            <a:r>
              <a:rPr lang="en-US" sz="2400" dirty="0" smtClean="0"/>
              <a:t> &amp; );</a:t>
            </a:r>
          </a:p>
          <a:p>
            <a:r>
              <a:rPr lang="en-US" sz="2400" dirty="0" smtClean="0"/>
              <a:t>return types	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honor(char) ;	and	char honor(char);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 Rules for Overload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Overload Resolution is the process of choosing a function based on a set of arguments.</a:t>
            </a:r>
          </a:p>
          <a:p>
            <a:r>
              <a:rPr lang="en-US" sz="2000" dirty="0" smtClean="0"/>
              <a:t>Finding the best match is the goal.</a:t>
            </a:r>
          </a:p>
          <a:p>
            <a:r>
              <a:rPr lang="en-US" sz="2000" dirty="0" smtClean="0"/>
              <a:t>1.  Exact Match:  Number and type arguments match, highest priority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This also includes trivial conversions, type reference to type, const to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type.</a:t>
            </a:r>
          </a:p>
          <a:p>
            <a:r>
              <a:rPr lang="en-US" sz="2000" dirty="0" smtClean="0"/>
              <a:t>2.  Promotions:  examples, float to double,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long, </a:t>
            </a:r>
            <a:r>
              <a:rPr lang="en-US" sz="2000" dirty="0" err="1" smtClean="0"/>
              <a:t>bool</a:t>
            </a:r>
            <a:r>
              <a:rPr lang="en-US" sz="2000" dirty="0" smtClean="0"/>
              <a:t> to </a:t>
            </a:r>
            <a:r>
              <a:rPr lang="en-US" sz="2000" dirty="0" err="1" smtClean="0"/>
              <a:t>int</a:t>
            </a:r>
            <a:r>
              <a:rPr lang="en-US" sz="2000" dirty="0" smtClean="0"/>
              <a:t>, and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short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en-US" sz="2000" dirty="0" smtClean="0"/>
              <a:t>3.  Demotions and standard conversions:  examples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double, double to 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float,  and float to </a:t>
            </a:r>
            <a:r>
              <a:rPr lang="en-US" sz="2000" dirty="0" err="1" smtClean="0"/>
              <a:t>int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function will the compiler select?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void  spam(long);</a:t>
            </a:r>
          </a:p>
          <a:p>
            <a:r>
              <a:rPr lang="en-US" sz="1600" dirty="0" smtClean="0"/>
              <a:t>void spam(</a:t>
            </a:r>
            <a:r>
              <a:rPr lang="en-US" sz="1600" dirty="0" err="1" smtClean="0"/>
              <a:t>int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void spam(double);</a:t>
            </a:r>
          </a:p>
          <a:p>
            <a:r>
              <a:rPr lang="en-US" sz="1600" dirty="0" smtClean="0"/>
              <a:t>float </a:t>
            </a:r>
            <a:r>
              <a:rPr lang="en-US" sz="1600" dirty="0" err="1" smtClean="0"/>
              <a:t>fval</a:t>
            </a:r>
            <a:r>
              <a:rPr lang="en-US" sz="1600" dirty="0" smtClean="0"/>
              <a:t>=2.5;</a:t>
            </a:r>
          </a:p>
          <a:p>
            <a:r>
              <a:rPr lang="en-US" sz="1600" dirty="0" smtClean="0"/>
              <a:t>short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sval</a:t>
            </a:r>
            <a:r>
              <a:rPr lang="en-US" sz="1600" dirty="0" smtClean="0"/>
              <a:t>=45;</a:t>
            </a:r>
          </a:p>
          <a:p>
            <a:r>
              <a:rPr lang="en-US" sz="1600" b="1" dirty="0" smtClean="0"/>
              <a:t>spam(</a:t>
            </a:r>
            <a:r>
              <a:rPr lang="en-US" sz="1600" b="1" dirty="0" err="1" smtClean="0"/>
              <a:t>sval</a:t>
            </a:r>
            <a:r>
              <a:rPr lang="en-US" sz="1600" b="1" dirty="0" smtClean="0"/>
              <a:t>);		//Which function?</a:t>
            </a:r>
          </a:p>
          <a:p>
            <a:r>
              <a:rPr lang="en-US" sz="1600" b="1" dirty="0" smtClean="0"/>
              <a:t>spam(</a:t>
            </a:r>
            <a:r>
              <a:rPr lang="en-US" sz="1600" b="1" dirty="0" err="1" smtClean="0"/>
              <a:t>fval</a:t>
            </a:r>
            <a:r>
              <a:rPr lang="en-US" sz="1600" b="1" dirty="0" smtClean="0"/>
              <a:t>);		//Which function?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hormel</a:t>
            </a:r>
            <a:r>
              <a:rPr lang="en-US" sz="1600" dirty="0" smtClean="0"/>
              <a:t>(long);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hormel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float </a:t>
            </a:r>
            <a:r>
              <a:rPr lang="en-US" sz="1600" dirty="0" err="1" smtClean="0"/>
              <a:t>fval</a:t>
            </a:r>
            <a:r>
              <a:rPr lang="en-US" sz="1600" dirty="0" smtClean="0"/>
              <a:t>=9.95;</a:t>
            </a:r>
          </a:p>
          <a:p>
            <a:r>
              <a:rPr lang="en-US" sz="1600" b="1" dirty="0" err="1" smtClean="0"/>
              <a:t>hormel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fval</a:t>
            </a:r>
            <a:r>
              <a:rPr lang="en-US" sz="1600" b="1" dirty="0" smtClean="0"/>
              <a:t>);		//</a:t>
            </a:r>
            <a:r>
              <a:rPr lang="en-US" sz="1600" b="1" smtClean="0"/>
              <a:t>Which function?</a:t>
            </a:r>
            <a:endParaRPr lang="en-US" sz="1600" b="1" dirty="0" smtClean="0"/>
          </a:p>
          <a:p>
            <a:endParaRPr lang="en-US" sz="16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askNumber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high, </a:t>
            </a:r>
            <a:r>
              <a:rPr lang="en-US" sz="2000" dirty="0" err="1" smtClean="0"/>
              <a:t>int</a:t>
            </a:r>
            <a:r>
              <a:rPr lang="en-US" sz="2000" dirty="0" smtClean="0"/>
              <a:t> low=1); or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askNumber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=1);</a:t>
            </a:r>
          </a:p>
          <a:p>
            <a:r>
              <a:rPr lang="en-US" sz="2000" dirty="0" smtClean="0"/>
              <a:t>What?  A default parameter is a value that is assigned to an argument when none is specified.</a:t>
            </a:r>
          </a:p>
          <a:p>
            <a:r>
              <a:rPr lang="en-US" sz="2000" dirty="0" smtClean="0"/>
              <a:t>Why?  When you write a function that almost always gets the same value, you can save the caller the effort by making the parameter a default.</a:t>
            </a:r>
          </a:p>
          <a:p>
            <a:r>
              <a:rPr lang="en-US" sz="2000" dirty="0" smtClean="0"/>
              <a:t>A default parameter is specified </a:t>
            </a:r>
            <a:r>
              <a:rPr lang="en-US" sz="2000" b="1" dirty="0" smtClean="0"/>
              <a:t>only in</a:t>
            </a:r>
            <a:r>
              <a:rPr lang="en-US" sz="2000" dirty="0" smtClean="0"/>
              <a:t> the function prototype</a:t>
            </a:r>
          </a:p>
          <a:p>
            <a:r>
              <a:rPr lang="en-US" sz="2000" dirty="0" smtClean="0"/>
              <a:t>Once you define a default argument in a list of parameters, you must define arguments for all the remaining parameters.</a:t>
            </a:r>
          </a:p>
          <a:p>
            <a:r>
              <a:rPr lang="en-US" sz="2000" dirty="0" smtClean="0"/>
              <a:t>Passing an actual value will override the default value.</a:t>
            </a:r>
          </a:p>
          <a:p>
            <a:r>
              <a:rPr lang="en-US" sz="2000" dirty="0" smtClean="0"/>
              <a:t>This means that once you omit a value for one argument you must omit all the arguments for the remaining parameters</a:t>
            </a:r>
          </a:p>
          <a:p>
            <a:endParaRPr lang="en-US" sz="20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func1(</a:t>
            </a:r>
            <a:r>
              <a:rPr lang="en-US" sz="1800" dirty="0" err="1" smtClean="0"/>
              <a:t>int</a:t>
            </a:r>
            <a:r>
              <a:rPr lang="en-US" sz="1800" dirty="0" smtClean="0"/>
              <a:t>, double, </a:t>
            </a:r>
            <a:r>
              <a:rPr lang="en-US" sz="1800" dirty="0" err="1" smtClean="0"/>
              <a:t>int</a:t>
            </a:r>
            <a:r>
              <a:rPr lang="en-US" sz="1800" dirty="0" smtClean="0"/>
              <a:t>=5, double=3.141); 	//prototype</a:t>
            </a:r>
          </a:p>
          <a:p>
            <a:r>
              <a:rPr lang="en-US" sz="1800" dirty="0" smtClean="0"/>
              <a:t>Possible calls to func1:</a:t>
            </a:r>
          </a:p>
          <a:p>
            <a:r>
              <a:rPr lang="en-US" sz="1800" dirty="0" smtClean="0"/>
              <a:t>func1(15, 15.52);			// 2 default values</a:t>
            </a:r>
          </a:p>
          <a:p>
            <a:r>
              <a:rPr lang="en-US" sz="1800" dirty="0" smtClean="0"/>
              <a:t>func1(15, 15.52, 99);			// 1 default value</a:t>
            </a:r>
          </a:p>
          <a:p>
            <a:r>
              <a:rPr lang="en-US" sz="1800" dirty="0" smtClean="0"/>
              <a:t>func1(15, 15.53, 99, 5.52);		// 0 default values</a:t>
            </a:r>
          </a:p>
          <a:p>
            <a:endParaRPr lang="en-US" sz="1800" dirty="0" smtClean="0"/>
          </a:p>
          <a:p>
            <a:r>
              <a:rPr lang="en-US" sz="1800" dirty="0" smtClean="0"/>
              <a:t>void </a:t>
            </a:r>
            <a:r>
              <a:rPr lang="en-US" sz="1800" dirty="0" err="1" smtClean="0"/>
              <a:t>func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=1, </a:t>
            </a:r>
            <a:r>
              <a:rPr lang="en-US" sz="1800" dirty="0" err="1" smtClean="0"/>
              <a:t>int</a:t>
            </a:r>
            <a:r>
              <a:rPr lang="en-US" sz="1800" dirty="0" smtClean="0"/>
              <a:t>=2, </a:t>
            </a:r>
            <a:r>
              <a:rPr lang="en-US" sz="1800" dirty="0" err="1" smtClean="0"/>
              <a:t>int</a:t>
            </a:r>
            <a:r>
              <a:rPr lang="en-US" sz="1800" dirty="0" smtClean="0"/>
              <a:t>=-3);		//</a:t>
            </a:r>
            <a:r>
              <a:rPr lang="en-US" sz="1800" b="1" dirty="0" smtClean="0"/>
              <a:t> How many possible function calls</a:t>
            </a:r>
          </a:p>
          <a:p>
            <a:endParaRPr lang="en-US" sz="1800" b="1" dirty="0" smtClean="0"/>
          </a:p>
          <a:p>
            <a:r>
              <a:rPr lang="en-US" sz="1800" dirty="0" smtClean="0"/>
              <a:t>void </a:t>
            </a:r>
            <a:r>
              <a:rPr lang="en-US" sz="1800" dirty="0" err="1" smtClean="0"/>
              <a:t>setDisplay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ht, </a:t>
            </a:r>
            <a:r>
              <a:rPr lang="en-US" sz="1800" dirty="0" err="1" smtClean="0"/>
              <a:t>int</a:t>
            </a:r>
            <a:r>
              <a:rPr lang="en-US" sz="1800" dirty="0" smtClean="0"/>
              <a:t> wd,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dp</a:t>
            </a:r>
            <a:r>
              <a:rPr lang="en-US" sz="1800" dirty="0" smtClean="0"/>
              <a:t>=32,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fullScreen</a:t>
            </a:r>
            <a:r>
              <a:rPr lang="en-US" sz="1800" dirty="0" smtClean="0"/>
              <a:t>=true);</a:t>
            </a:r>
          </a:p>
          <a:p>
            <a:r>
              <a:rPr lang="en-US" sz="1800" dirty="0" smtClean="0"/>
              <a:t>void </a:t>
            </a:r>
            <a:r>
              <a:rPr lang="en-US" sz="1800" dirty="0" err="1" smtClean="0"/>
              <a:t>setDisplay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ht, </a:t>
            </a:r>
            <a:r>
              <a:rPr lang="en-US" sz="1800" dirty="0" err="1" smtClean="0"/>
              <a:t>int</a:t>
            </a:r>
            <a:r>
              <a:rPr lang="en-US" sz="1800" dirty="0" smtClean="0"/>
              <a:t> wd,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dp</a:t>
            </a:r>
            <a:r>
              <a:rPr lang="en-US" sz="1800" dirty="0" smtClean="0"/>
              <a:t>=32,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fullScreen</a:t>
            </a:r>
            <a:r>
              <a:rPr lang="en-US" sz="1800" dirty="0" smtClean="0"/>
              <a:t>);	/</a:t>
            </a:r>
            <a:r>
              <a:rPr lang="en-US" sz="1800" b="1" dirty="0" smtClean="0"/>
              <a:t>/illegal</a:t>
            </a:r>
          </a:p>
          <a:p>
            <a:endParaRPr lang="en-US" sz="1800" dirty="0" smtClean="0"/>
          </a:p>
          <a:p>
            <a:r>
              <a:rPr lang="en-US" sz="1800" dirty="0" smtClean="0"/>
              <a:t>void  </a:t>
            </a:r>
            <a:r>
              <a:rPr lang="en-US" sz="1800" dirty="0" err="1" smtClean="0"/>
              <a:t>setDisplay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ht, </a:t>
            </a:r>
            <a:r>
              <a:rPr lang="en-US" sz="1800" dirty="0" err="1" smtClean="0"/>
              <a:t>int</a:t>
            </a:r>
            <a:r>
              <a:rPr lang="en-US" sz="1800" dirty="0" smtClean="0"/>
              <a:t> wd,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dp</a:t>
            </a:r>
            <a:r>
              <a:rPr lang="en-US" sz="1800" dirty="0" smtClean="0"/>
              <a:t>=32,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fullScreen</a:t>
            </a:r>
            <a:r>
              <a:rPr lang="en-US" sz="1800" dirty="0" smtClean="0"/>
              <a:t>=true);</a:t>
            </a:r>
          </a:p>
          <a:p>
            <a:r>
              <a:rPr lang="en-US" sz="1800" dirty="0" err="1" smtClean="0"/>
              <a:t>setDisplay</a:t>
            </a:r>
            <a:r>
              <a:rPr lang="en-US" sz="1800" dirty="0" smtClean="0"/>
              <a:t>(800, 600);			//valid function call</a:t>
            </a:r>
          </a:p>
          <a:p>
            <a:r>
              <a:rPr lang="en-US" sz="1800" dirty="0" err="1" smtClean="0"/>
              <a:t>setDisplay</a:t>
            </a:r>
            <a:r>
              <a:rPr lang="en-US" sz="1800" dirty="0" smtClean="0"/>
              <a:t>(800, 600, false);		//</a:t>
            </a:r>
            <a:r>
              <a:rPr lang="en-US" sz="1800" b="1" dirty="0" smtClean="0"/>
              <a:t> illegal function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Because an array name is a constant pointer, you can pass the name of an array to a function.</a:t>
            </a:r>
          </a:p>
          <a:p>
            <a:r>
              <a:rPr lang="en-US" sz="1600" dirty="0" smtClean="0"/>
              <a:t>When you pass a function the name of an array, it is a good idea to pass the number of elements in the array, so that the function will  not access an element that doesn’t exist.</a:t>
            </a:r>
          </a:p>
          <a:p>
            <a:r>
              <a:rPr lang="en-US" sz="1600" dirty="0" smtClean="0"/>
              <a:t>Example:</a:t>
            </a:r>
          </a:p>
          <a:p>
            <a:r>
              <a:rPr lang="en-US" sz="1600" dirty="0" smtClean="0"/>
              <a:t>void display( </a:t>
            </a:r>
            <a:r>
              <a:rPr lang="en-US" sz="1600" dirty="0" err="1" smtClean="0"/>
              <a:t>int</a:t>
            </a:r>
            <a:r>
              <a:rPr lang="en-US" sz="1600" dirty="0" smtClean="0"/>
              <a:t> * const </a:t>
            </a:r>
            <a:r>
              <a:rPr lang="en-US" sz="1600" dirty="0" err="1" smtClean="0"/>
              <a:t>exArray</a:t>
            </a:r>
            <a:r>
              <a:rPr lang="en-US" sz="1600" dirty="0" smtClean="0"/>
              <a:t>, 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MAX_ELEMENTS);  	//</a:t>
            </a:r>
            <a:r>
              <a:rPr lang="en-US" sz="1600" b="1" dirty="0" smtClean="0"/>
              <a:t> OR</a:t>
            </a:r>
            <a:endParaRPr lang="en-US" sz="1600" dirty="0" smtClean="0"/>
          </a:p>
          <a:p>
            <a:r>
              <a:rPr lang="en-US" sz="1600" dirty="0" smtClean="0"/>
              <a:t>void  display(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exArray</a:t>
            </a:r>
            <a:r>
              <a:rPr lang="en-US" sz="1600" dirty="0" smtClean="0"/>
              <a:t>[],  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MAX_ELEMENTS);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pPr lvl="1"/>
            <a:r>
              <a:rPr lang="en-US" sz="1200" dirty="0" smtClean="0"/>
              <a:t>const  </a:t>
            </a:r>
            <a:r>
              <a:rPr lang="en-US" sz="1200" dirty="0" err="1" smtClean="0"/>
              <a:t>int</a:t>
            </a:r>
            <a:r>
              <a:rPr lang="en-US" sz="1200" dirty="0" smtClean="0"/>
              <a:t> NUM_SCORES=5;</a:t>
            </a:r>
          </a:p>
          <a:p>
            <a:pPr lvl="1"/>
            <a:r>
              <a:rPr lang="en-US" sz="1200" dirty="0" err="1" smtClean="0"/>
              <a:t>int</a:t>
            </a:r>
            <a:r>
              <a:rPr lang="en-US" sz="1200" dirty="0" smtClean="0"/>
              <a:t>  </a:t>
            </a:r>
            <a:r>
              <a:rPr lang="en-US" sz="1200" dirty="0" err="1" smtClean="0"/>
              <a:t>highscores</a:t>
            </a:r>
            <a:r>
              <a:rPr lang="en-US" sz="1200" dirty="0" smtClean="0"/>
              <a:t>[NUM_SCORES]={65, 55, 99, 97, 52};</a:t>
            </a:r>
          </a:p>
          <a:p>
            <a:pPr lvl="1"/>
            <a:r>
              <a:rPr lang="en-US" sz="1200" dirty="0" smtClean="0"/>
              <a:t>display(</a:t>
            </a:r>
            <a:r>
              <a:rPr lang="en-US" sz="1200" dirty="0" err="1" smtClean="0"/>
              <a:t>highscores</a:t>
            </a:r>
            <a:r>
              <a:rPr lang="en-US" sz="1200" dirty="0" smtClean="0"/>
              <a:t>, NUM_SCORES);</a:t>
            </a:r>
          </a:p>
          <a:p>
            <a:pPr lvl="1"/>
            <a:r>
              <a:rPr lang="en-US" sz="1200" dirty="0" smtClean="0"/>
              <a:t>return 0;</a:t>
            </a:r>
          </a:p>
          <a:p>
            <a:pPr lvl="1">
              <a:buNone/>
            </a:pPr>
            <a:r>
              <a:rPr lang="en-US" sz="1200" dirty="0" smtClean="0"/>
              <a:t>}</a:t>
            </a:r>
          </a:p>
          <a:p>
            <a:pPr lvl="1">
              <a:buNone/>
            </a:pPr>
            <a:r>
              <a:rPr lang="en-US" sz="1200" dirty="0" smtClean="0"/>
              <a:t>void  display(</a:t>
            </a:r>
            <a:r>
              <a:rPr lang="en-US" sz="1200" dirty="0" err="1" smtClean="0"/>
              <a:t>int</a:t>
            </a:r>
            <a:r>
              <a:rPr lang="en-US" sz="1200" dirty="0" smtClean="0"/>
              <a:t> array[], const </a:t>
            </a:r>
            <a:r>
              <a:rPr lang="en-US" sz="1200" dirty="0" err="1" smtClean="0"/>
              <a:t>int</a:t>
            </a:r>
            <a:r>
              <a:rPr lang="en-US" sz="1200" dirty="0" smtClean="0"/>
              <a:t> MAX_ELEMENTS)</a:t>
            </a:r>
          </a:p>
          <a:p>
            <a:pPr lvl="1">
              <a:buNone/>
            </a:pPr>
            <a:r>
              <a:rPr lang="en-US" sz="1200" dirty="0" smtClean="0"/>
              <a:t>{</a:t>
            </a:r>
          </a:p>
          <a:p>
            <a:pPr lvl="1">
              <a:buNone/>
            </a:pPr>
            <a:r>
              <a:rPr lang="en-US" sz="1200" dirty="0" smtClean="0"/>
              <a:t>	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MAX_ELEMENTS;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pPr lvl="1"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&lt;&lt;array[</a:t>
            </a:r>
            <a:r>
              <a:rPr lang="en-US" sz="1200" dirty="0" err="1" smtClean="0"/>
              <a:t>i</a:t>
            </a:r>
            <a:r>
              <a:rPr lang="en-US" sz="1200" dirty="0" smtClean="0"/>
              <a:t>]&lt;&lt;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 lvl="1">
              <a:buNone/>
            </a:pPr>
            <a:r>
              <a:rPr lang="en-US" sz="1200" dirty="0" smtClean="0"/>
              <a:t>}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Summary of 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function is a named piece of code taking a (possibly empty) set of arguments and optionally returning a value.</a:t>
            </a:r>
          </a:p>
          <a:p>
            <a:r>
              <a:rPr lang="en-US" dirty="0" smtClean="0"/>
              <a:t>A function having a return value must use the return statement. </a:t>
            </a:r>
          </a:p>
          <a:p>
            <a:r>
              <a:rPr lang="en-US" dirty="0" smtClean="0"/>
              <a:t>A function is called using the call operator </a:t>
            </a:r>
            <a:r>
              <a:rPr lang="en-US" b="1" dirty="0" smtClean="0"/>
              <a:t>() </a:t>
            </a:r>
            <a:r>
              <a:rPr lang="en-US" dirty="0" smtClean="0"/>
              <a:t>with an acceptable list of arguments.</a:t>
            </a:r>
          </a:p>
          <a:p>
            <a:r>
              <a:rPr lang="en-US" dirty="0" smtClean="0"/>
              <a:t>Advantages of functions include code reuse, less errors, </a:t>
            </a:r>
            <a:r>
              <a:rPr lang="en-US" smtClean="0"/>
              <a:t>and modularity.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504</Words>
  <Application>Microsoft Office PowerPoint</Application>
  <PresentationFormat>On-screen Show (4:3)</PresentationFormat>
  <Paragraphs>98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Function Overloading, Default Arguments, and Array Arguments</vt:lpstr>
      <vt:lpstr>Function Overloading</vt:lpstr>
      <vt:lpstr>Examples of Compiler Errors Both Signatures are NOT unique</vt:lpstr>
      <vt:lpstr>Compiler Rules for Overload Resolution</vt:lpstr>
      <vt:lpstr>Which function will the compiler select?</vt:lpstr>
      <vt:lpstr>Default Arguments</vt:lpstr>
      <vt:lpstr>Default Argument Examples</vt:lpstr>
      <vt:lpstr>Passing Arrays to Functions</vt:lpstr>
      <vt:lpstr>Brief Summary of  Functions</vt:lpstr>
    </vt:vector>
  </TitlesOfParts>
  <Company>Santa Barbara City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Overloading, Default Arguments, and Array Arguments</dc:title>
  <dc:creator>Jackie Kuehn</dc:creator>
  <cp:lastModifiedBy>Jackie Kuehn</cp:lastModifiedBy>
  <cp:revision>52</cp:revision>
  <dcterms:created xsi:type="dcterms:W3CDTF">2011-08-30T19:13:26Z</dcterms:created>
  <dcterms:modified xsi:type="dcterms:W3CDTF">2011-09-07T18:30:22Z</dcterms:modified>
</cp:coreProperties>
</file>