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76834-4EC7-4774-961F-89F3ED6CB6CC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4F046-4154-4EEE-95A5-CD00EF265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Illegal</a:t>
            </a:r>
            <a:r>
              <a:rPr lang="en-US" baseline="0" dirty="0" smtClean="0"/>
              <a:t> 2 and 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F046-4154-4EEE-95A5-CD00EF265E7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FE25-4C2F-4D2B-988E-5BD325064B9E}" type="datetimeFigureOut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A668-CF1F-426B-92E8-450F5006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Constructors</a:t>
            </a:r>
            <a:r>
              <a:rPr lang="en-US" sz="3600" dirty="0" smtClean="0"/>
              <a:t>,</a:t>
            </a:r>
            <a:br>
              <a:rPr lang="en-US" sz="3600" dirty="0" smtClean="0"/>
            </a:br>
            <a:r>
              <a:rPr lang="en-US" sz="3600" dirty="0" smtClean="0"/>
              <a:t> Inline Functions, Static Data Members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Jackie Kuehn</a:t>
            </a:r>
          </a:p>
          <a:p>
            <a:r>
              <a:rPr lang="en-US" dirty="0" smtClean="0"/>
              <a:t>CS 140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Constructor?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Constructor is a function that initializes the data members.</a:t>
            </a:r>
          </a:p>
          <a:p>
            <a:r>
              <a:rPr lang="en-US" sz="2000" dirty="0" smtClean="0"/>
              <a:t>Without a constructor, you have “</a:t>
            </a:r>
            <a:r>
              <a:rPr lang="en-US" sz="2000" u="sng" dirty="0" smtClean="0"/>
              <a:t>very bad code”.</a:t>
            </a:r>
          </a:p>
          <a:p>
            <a:r>
              <a:rPr lang="en-US" sz="2000" dirty="0" smtClean="0"/>
              <a:t>Uninitialized data will produce an output that is garbage.</a:t>
            </a:r>
          </a:p>
          <a:p>
            <a:r>
              <a:rPr lang="en-US" sz="2000" dirty="0" smtClean="0"/>
              <a:t>Constructor’s force data to be initialized properly.</a:t>
            </a:r>
          </a:p>
          <a:p>
            <a:r>
              <a:rPr lang="en-US" sz="2000" dirty="0" smtClean="0"/>
              <a:t>Constructor is used to construct objects of a class.</a:t>
            </a:r>
          </a:p>
          <a:p>
            <a:r>
              <a:rPr lang="en-US" sz="2000" dirty="0" smtClean="0"/>
              <a:t>The Constructor has the same name as the class.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Ctor</a:t>
            </a:r>
            <a:r>
              <a:rPr lang="en-US" sz="2000" dirty="0" smtClean="0"/>
              <a:t> has no return type, not even void.</a:t>
            </a:r>
          </a:p>
          <a:p>
            <a:r>
              <a:rPr lang="en-US" sz="2000" dirty="0" smtClean="0"/>
              <a:t>Automatically called when an object is declared.</a:t>
            </a:r>
          </a:p>
          <a:p>
            <a:r>
              <a:rPr lang="en-US" sz="2000" dirty="0" smtClean="0"/>
              <a:t>Defines the initial state of an object.</a:t>
            </a:r>
          </a:p>
          <a:p>
            <a:r>
              <a:rPr lang="en-US" sz="2000" dirty="0" err="1" smtClean="0"/>
              <a:t>Ctor</a:t>
            </a:r>
            <a:r>
              <a:rPr lang="en-US" sz="2000" dirty="0" smtClean="0"/>
              <a:t> is necessary due to private data members.</a:t>
            </a:r>
          </a:p>
          <a:p>
            <a:r>
              <a:rPr lang="en-US" sz="2000" dirty="0" err="1" smtClean="0"/>
              <a:t>Ctor</a:t>
            </a:r>
            <a:r>
              <a:rPr lang="en-US" sz="2000" dirty="0" smtClean="0"/>
              <a:t> may have arguments.</a:t>
            </a:r>
          </a:p>
          <a:p>
            <a:r>
              <a:rPr lang="en-US" sz="2000" dirty="0" smtClean="0"/>
              <a:t>May have more than 1 CTOR,  overload </a:t>
            </a:r>
            <a:r>
              <a:rPr lang="en-US" sz="2000" dirty="0" err="1" smtClean="0"/>
              <a:t>Ctor’s</a:t>
            </a:r>
            <a:r>
              <a:rPr lang="en-US" sz="2000" dirty="0" smtClean="0"/>
              <a:t>.</a:t>
            </a:r>
          </a:p>
          <a:p>
            <a:endParaRPr lang="en-US" sz="18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class  Box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private:  </a:t>
            </a:r>
            <a:r>
              <a:rPr lang="en-US" sz="1800" dirty="0" err="1" smtClean="0"/>
              <a:t>int</a:t>
            </a:r>
            <a:r>
              <a:rPr lang="en-US" sz="1800" dirty="0" smtClean="0"/>
              <a:t> height, width, depth;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public: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// inline constructor  definition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Box(</a:t>
            </a:r>
            <a:r>
              <a:rPr lang="en-US" sz="1800" dirty="0" err="1" smtClean="0"/>
              <a:t>int</a:t>
            </a:r>
            <a:r>
              <a:rPr lang="en-US" sz="1800" dirty="0" smtClean="0"/>
              <a:t> ht, </a:t>
            </a:r>
            <a:r>
              <a:rPr lang="en-US" sz="1800" dirty="0" err="1" smtClean="0"/>
              <a:t>int</a:t>
            </a:r>
            <a:r>
              <a:rPr lang="en-US" sz="1800" dirty="0" smtClean="0"/>
              <a:t> wd,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dp</a:t>
            </a:r>
            <a:r>
              <a:rPr lang="en-US" sz="1800" dirty="0" smtClean="0"/>
              <a:t>){height=ht; width=wd; depth=</a:t>
            </a:r>
            <a:r>
              <a:rPr lang="en-US" sz="1800" dirty="0" err="1" smtClean="0"/>
              <a:t>dp</a:t>
            </a:r>
            <a:r>
              <a:rPr lang="en-US" sz="1800" dirty="0" smtClean="0"/>
              <a:t>;}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Box(){height=1; width=1; depth=1;}	// default </a:t>
            </a:r>
            <a:r>
              <a:rPr lang="en-US" sz="1800" dirty="0" err="1" smtClean="0"/>
              <a:t>Ctor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volume(){return height*width*depth;}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smtClean="0"/>
              <a:t>void main()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Box </a:t>
            </a:r>
            <a:r>
              <a:rPr lang="en-US" sz="1800" dirty="0" err="1" smtClean="0"/>
              <a:t>thisBox</a:t>
            </a:r>
            <a:r>
              <a:rPr lang="en-US" sz="1800" dirty="0" smtClean="0"/>
              <a:t>(7,4,5);		//constructs a Box object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</a:t>
            </a:r>
            <a:r>
              <a:rPr lang="en-US" sz="1800" dirty="0" err="1" smtClean="0"/>
              <a:t>thisBox.volume</a:t>
            </a:r>
            <a:r>
              <a:rPr lang="en-US" sz="1800" dirty="0" smtClean="0"/>
              <a:t>()&lt;&lt;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Box </a:t>
            </a:r>
            <a:r>
              <a:rPr lang="en-US" sz="1800" dirty="0" err="1" smtClean="0"/>
              <a:t>thatBox</a:t>
            </a:r>
            <a:r>
              <a:rPr lang="en-US" sz="1800" dirty="0" smtClean="0"/>
              <a:t>;		//default constructor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</a:t>
            </a:r>
            <a:r>
              <a:rPr lang="en-US" sz="1800" dirty="0" err="1" smtClean="0"/>
              <a:t>thatBox.volume</a:t>
            </a:r>
            <a:r>
              <a:rPr lang="en-US" sz="1800" dirty="0" smtClean="0"/>
              <a:t>()&lt;&lt;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smtClean="0"/>
              <a:t>Above example has overloaded constructors </a:t>
            </a:r>
            <a:r>
              <a:rPr lang="en-US" sz="1800" dirty="0" smtClean="0">
                <a:sym typeface="Wingdings" pitchFamily="2" charset="2"/>
              </a:rPr>
              <a:t> different signatures.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you have no constructor, than the compiler has a default constructor.</a:t>
            </a:r>
          </a:p>
          <a:p>
            <a:r>
              <a:rPr lang="en-US" sz="2000" dirty="0" smtClean="0"/>
              <a:t>Default constructor has no parameters or all default parameters.</a:t>
            </a:r>
          </a:p>
          <a:p>
            <a:r>
              <a:rPr lang="en-US" sz="2000" dirty="0" smtClean="0"/>
              <a:t>If you have at least one constructor, need to define a default constructor.</a:t>
            </a:r>
          </a:p>
          <a:p>
            <a:endParaRPr lang="en-US" sz="2000" dirty="0" smtClean="0"/>
          </a:p>
          <a:p>
            <a:r>
              <a:rPr lang="en-US" sz="2000" dirty="0" smtClean="0"/>
              <a:t>Example</a:t>
            </a:r>
          </a:p>
          <a:p>
            <a:r>
              <a:rPr lang="en-US" sz="2000" dirty="0" smtClean="0"/>
              <a:t>Box::Box(</a:t>
            </a:r>
            <a:r>
              <a:rPr lang="en-US" sz="2000" dirty="0" err="1" smtClean="0"/>
              <a:t>int</a:t>
            </a:r>
            <a:r>
              <a:rPr lang="en-US" sz="2000" dirty="0" smtClean="0"/>
              <a:t> ht=</a:t>
            </a:r>
            <a:r>
              <a:rPr lang="en-US" sz="2000" dirty="0" smtClean="0"/>
              <a:t>4, </a:t>
            </a:r>
            <a:r>
              <a:rPr lang="en-US" sz="2000" dirty="0" err="1" smtClean="0"/>
              <a:t>int</a:t>
            </a:r>
            <a:r>
              <a:rPr lang="en-US" sz="2000" dirty="0" smtClean="0"/>
              <a:t> wt=</a:t>
            </a:r>
            <a:r>
              <a:rPr lang="en-US" sz="2000" dirty="0" smtClean="0"/>
              <a:t>5,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dp</a:t>
            </a:r>
            <a:r>
              <a:rPr lang="en-US" sz="2000" dirty="0" smtClean="0"/>
              <a:t>=6){ height=ht; width = wt; depth=</a:t>
            </a:r>
            <a:r>
              <a:rPr lang="en-US" sz="2000" dirty="0" err="1" smtClean="0"/>
              <a:t>dp</a:t>
            </a:r>
            <a:r>
              <a:rPr lang="en-US" sz="2000" dirty="0" smtClean="0"/>
              <a:t>;}</a:t>
            </a:r>
          </a:p>
          <a:p>
            <a:r>
              <a:rPr lang="en-US" sz="2000" b="1" dirty="0" smtClean="0"/>
              <a:t>OR,  Not Both</a:t>
            </a:r>
          </a:p>
          <a:p>
            <a:r>
              <a:rPr lang="en-US" sz="2000" dirty="0" smtClean="0"/>
              <a:t>Box::Box(){height=4; width=5; depth=6;}</a:t>
            </a:r>
          </a:p>
          <a:p>
            <a:r>
              <a:rPr lang="en-US" sz="2000" dirty="0" smtClean="0"/>
              <a:t>Box exam;	//creates a Box object called exam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Initialization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Initialization Occurs Prior to Function Body.</a:t>
            </a:r>
          </a:p>
          <a:p>
            <a:r>
              <a:rPr lang="en-US" sz="2000" dirty="0" smtClean="0"/>
              <a:t>May be used for Error Checking</a:t>
            </a:r>
          </a:p>
          <a:p>
            <a:r>
              <a:rPr lang="en-US" sz="2000" dirty="0" err="1" smtClean="0"/>
              <a:t>DayOf</a:t>
            </a:r>
            <a:r>
              <a:rPr lang="en-US" sz="2000" dirty="0" smtClean="0"/>
              <a:t> Year::</a:t>
            </a:r>
            <a:r>
              <a:rPr lang="en-US" sz="2000" dirty="0" err="1" smtClean="0"/>
              <a:t>DayOfYear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mon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): </a:t>
            </a:r>
            <a:r>
              <a:rPr lang="en-US" sz="2000" dirty="0" err="1" smtClean="0"/>
              <a:t>int</a:t>
            </a:r>
            <a:r>
              <a:rPr lang="en-US" sz="2000" dirty="0" smtClean="0"/>
              <a:t> month(</a:t>
            </a:r>
            <a:r>
              <a:rPr lang="en-US" sz="2000" dirty="0" err="1" smtClean="0"/>
              <a:t>mon</a:t>
            </a:r>
            <a:r>
              <a:rPr lang="en-US" sz="2000" dirty="0" smtClean="0"/>
              <a:t>), day(</a:t>
            </a:r>
            <a:r>
              <a:rPr lang="en-US" sz="2000" dirty="0" err="1" smtClean="0"/>
              <a:t>da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    if ( (month&lt;1) || (month&gt;12))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{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&lt;&lt;“Illegal month value”&lt;&lt;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      exit(1);</a:t>
            </a:r>
            <a:r>
              <a:rPr lang="en-US" sz="2000" dirty="0"/>
              <a:t> </a:t>
            </a:r>
            <a:r>
              <a:rPr lang="en-US" sz="2000" dirty="0" smtClean="0"/>
              <a:t>   }</a:t>
            </a:r>
          </a:p>
          <a:p>
            <a:r>
              <a:rPr lang="en-US" sz="2000" dirty="0" smtClean="0"/>
              <a:t>      if ( (day&lt;1) || (day&gt;31))</a:t>
            </a:r>
          </a:p>
          <a:p>
            <a:r>
              <a:rPr lang="en-US" sz="2000" dirty="0" smtClean="0"/>
              <a:t>      {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&lt;&lt;“Illegal day value”&lt;&lt;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      exit(1);    }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More Examples</a:t>
            </a:r>
          </a:p>
          <a:p>
            <a:r>
              <a:rPr lang="en-US" sz="1800" dirty="0" smtClean="0"/>
              <a:t>Distance(): feet(0), inches(0.0) {  }</a:t>
            </a:r>
          </a:p>
          <a:p>
            <a:r>
              <a:rPr lang="en-US" sz="1800" dirty="0" smtClean="0"/>
              <a:t>Box():height(1), width(1), depth(1) {}</a:t>
            </a:r>
          </a:p>
          <a:p>
            <a:r>
              <a:rPr lang="en-US" sz="1800" dirty="0" smtClean="0"/>
              <a:t>Box(</a:t>
            </a:r>
            <a:r>
              <a:rPr lang="en-US" sz="1800" dirty="0" err="1" smtClean="0"/>
              <a:t>int</a:t>
            </a:r>
            <a:r>
              <a:rPr lang="en-US" sz="1800" dirty="0" smtClean="0"/>
              <a:t> ht, </a:t>
            </a:r>
            <a:r>
              <a:rPr lang="en-US" sz="1800" dirty="0" err="1" smtClean="0"/>
              <a:t>int</a:t>
            </a:r>
            <a:r>
              <a:rPr lang="en-US" sz="1800" dirty="0" smtClean="0"/>
              <a:t> wd,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dp</a:t>
            </a:r>
            <a:r>
              <a:rPr lang="en-US" sz="1800" dirty="0" smtClean="0"/>
              <a:t>):height(ht), width(wd), depth(</a:t>
            </a:r>
            <a:r>
              <a:rPr lang="en-US" sz="1800" dirty="0" err="1" smtClean="0"/>
              <a:t>dp</a:t>
            </a:r>
            <a:r>
              <a:rPr lang="en-US" sz="1800" dirty="0" smtClean="0"/>
              <a:t>) {}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 Calls, Implicit and Explicit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constructor is called automatically when an object is declared.</a:t>
            </a:r>
          </a:p>
          <a:p>
            <a:r>
              <a:rPr lang="en-US" sz="2000" dirty="0" smtClean="0"/>
              <a:t>Implicit:  </a:t>
            </a:r>
          </a:p>
          <a:p>
            <a:r>
              <a:rPr lang="en-US" sz="2000" dirty="0" smtClean="0"/>
              <a:t>Box b1, b2(2, 3, 5);</a:t>
            </a:r>
          </a:p>
          <a:p>
            <a:r>
              <a:rPr lang="en-US" sz="2000" dirty="0" smtClean="0"/>
              <a:t>Box b1();		</a:t>
            </a:r>
            <a:r>
              <a:rPr lang="en-US" sz="2000" b="1" dirty="0" smtClean="0"/>
              <a:t>//Incorrect</a:t>
            </a:r>
            <a:endParaRPr lang="en-US" sz="2000" dirty="0" smtClean="0"/>
          </a:p>
          <a:p>
            <a:r>
              <a:rPr lang="en-US" sz="2000" dirty="0" smtClean="0"/>
              <a:t>Note Box b1( ) is not done because the compiler would think that b1 is a function.</a:t>
            </a:r>
          </a:p>
          <a:p>
            <a:r>
              <a:rPr lang="en-US" sz="2000" dirty="0" smtClean="0"/>
              <a:t>Explicit:</a:t>
            </a:r>
          </a:p>
          <a:p>
            <a:r>
              <a:rPr lang="en-US" sz="2000" dirty="0" smtClean="0"/>
              <a:t>An anonymous object is assigned to a named object.</a:t>
            </a:r>
            <a:endParaRPr lang="en-US" sz="2000" dirty="0"/>
          </a:p>
          <a:p>
            <a:r>
              <a:rPr lang="en-US" sz="2000" dirty="0" smtClean="0"/>
              <a:t>Allows you to reset data members of an already named object.</a:t>
            </a:r>
          </a:p>
          <a:p>
            <a:r>
              <a:rPr lang="en-US" sz="2000" dirty="0" smtClean="0"/>
              <a:t>Box </a:t>
            </a:r>
            <a:r>
              <a:rPr lang="en-US" sz="2000" dirty="0" err="1" smtClean="0"/>
              <a:t>exBox</a:t>
            </a:r>
            <a:r>
              <a:rPr lang="en-US" sz="2000" dirty="0" smtClean="0"/>
              <a:t>(1,2,3);	//Implicit</a:t>
            </a:r>
          </a:p>
          <a:p>
            <a:r>
              <a:rPr lang="en-US" sz="2000" dirty="0" err="1" smtClean="0"/>
              <a:t>exBox</a:t>
            </a:r>
            <a:r>
              <a:rPr lang="en-US" sz="2000" dirty="0" smtClean="0"/>
              <a:t>=Box(2,3,4);	//Explicit</a:t>
            </a:r>
          </a:p>
          <a:p>
            <a:endParaRPr lang="en-US" sz="20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Legal and Illegal Constructor Calls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Class Definition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class Student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public: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Student()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{GPA=0.0; name=“Not Real”;}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Student(float </a:t>
            </a:r>
            <a:r>
              <a:rPr lang="en-US" sz="1800" dirty="0" err="1" smtClean="0"/>
              <a:t>gpa</a:t>
            </a:r>
            <a:r>
              <a:rPr lang="en-US" sz="1800" dirty="0" smtClean="0"/>
              <a:t>, string </a:t>
            </a:r>
            <a:r>
              <a:rPr lang="en-US" sz="1800" dirty="0" err="1" smtClean="0"/>
              <a:t>sname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{name=</a:t>
            </a:r>
            <a:r>
              <a:rPr lang="en-US" sz="1800" dirty="0" err="1" smtClean="0"/>
              <a:t>sname</a:t>
            </a:r>
            <a:r>
              <a:rPr lang="en-US" sz="1800" dirty="0" smtClean="0"/>
              <a:t>;     GPA=</a:t>
            </a:r>
            <a:r>
              <a:rPr lang="en-US" sz="1800" dirty="0" err="1" smtClean="0"/>
              <a:t>gpa</a:t>
            </a:r>
            <a:r>
              <a:rPr lang="en-US" sz="1800" dirty="0" smtClean="0"/>
              <a:t>;  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private: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string name;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float GPA;</a:t>
            </a:r>
          </a:p>
          <a:p>
            <a:r>
              <a:rPr lang="en-US" sz="1800" dirty="0" smtClean="0"/>
              <a:t>};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Legal Declarations?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600" dirty="0" smtClean="0"/>
              <a:t>1.  Student s1(3.5, “Bryan </a:t>
            </a:r>
            <a:r>
              <a:rPr lang="en-US" sz="1600" dirty="0" err="1" smtClean="0"/>
              <a:t>Kiggens</a:t>
            </a:r>
            <a:r>
              <a:rPr lang="en-US" sz="1600" dirty="0" smtClean="0"/>
              <a:t>”);</a:t>
            </a:r>
          </a:p>
          <a:p>
            <a:r>
              <a:rPr lang="en-US" sz="1600" dirty="0" smtClean="0"/>
              <a:t>2. Student s2();</a:t>
            </a:r>
          </a:p>
          <a:p>
            <a:r>
              <a:rPr lang="en-US" sz="1600" dirty="0" smtClean="0"/>
              <a:t>3. Student s2;</a:t>
            </a:r>
          </a:p>
          <a:p>
            <a:r>
              <a:rPr lang="en-US" sz="1600" dirty="0" smtClean="0"/>
              <a:t>4. Student </a:t>
            </a:r>
            <a:r>
              <a:rPr lang="en-US" sz="1600" dirty="0" err="1" smtClean="0"/>
              <a:t>sarray</a:t>
            </a:r>
            <a:r>
              <a:rPr lang="en-US" sz="1600" dirty="0" smtClean="0"/>
              <a:t>[15];</a:t>
            </a:r>
          </a:p>
          <a:p>
            <a:r>
              <a:rPr lang="en-US" sz="1600" dirty="0" smtClean="0"/>
              <a:t>5. Student s3=Student;</a:t>
            </a:r>
          </a:p>
          <a:p>
            <a:r>
              <a:rPr lang="en-US" sz="1600" dirty="0" smtClean="0"/>
              <a:t>6. Student s4=Student();</a:t>
            </a:r>
          </a:p>
          <a:p>
            <a:r>
              <a:rPr lang="en-US" sz="1600" dirty="0" smtClean="0"/>
              <a:t>7. Student s5=Student(4.0, “Brianna”);</a:t>
            </a:r>
          </a:p>
          <a:p>
            <a:r>
              <a:rPr lang="en-US" sz="1600" dirty="0" smtClean="0"/>
              <a:t>8. Student s5=Student(“Matt”);</a:t>
            </a:r>
          </a:p>
          <a:p>
            <a:r>
              <a:rPr lang="en-US" sz="1600" dirty="0" smtClean="0"/>
              <a:t>// 9 and 10 are consecutive</a:t>
            </a:r>
          </a:p>
          <a:p>
            <a:r>
              <a:rPr lang="en-US" sz="1600" dirty="0" smtClean="0"/>
              <a:t>9.  Student top(3.4, “David Lee”);</a:t>
            </a:r>
          </a:p>
          <a:p>
            <a:r>
              <a:rPr lang="en-US" sz="1600" dirty="0" smtClean="0"/>
              <a:t>10. top=Student(3.9, “Robert Munoz”);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What is it?</a:t>
            </a:r>
          </a:p>
          <a:p>
            <a:r>
              <a:rPr lang="en-US" sz="2400" b="1" dirty="0" smtClean="0"/>
              <a:t>Compiler inserts code at each location where function is invoked.</a:t>
            </a:r>
          </a:p>
          <a:p>
            <a:r>
              <a:rPr lang="en-US" sz="2400" dirty="0" smtClean="0"/>
              <a:t>Giving the complete definition of a member function inside the class definition.</a:t>
            </a:r>
          </a:p>
          <a:p>
            <a:r>
              <a:rPr lang="en-US" sz="2400" dirty="0" smtClean="0"/>
              <a:t>Should only be used for small functions.</a:t>
            </a:r>
          </a:p>
          <a:p>
            <a:r>
              <a:rPr lang="en-US" sz="2400" dirty="0" smtClean="0"/>
              <a:t>Rule of thumb:  Use for functions that are five lines or less.</a:t>
            </a:r>
          </a:p>
          <a:p>
            <a:r>
              <a:rPr lang="en-US" sz="2400" dirty="0" smtClean="0"/>
              <a:t>It is a recommendation to the compiler to replace the function call with the lines of code.</a:t>
            </a:r>
          </a:p>
          <a:p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class Student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public:</a:t>
            </a:r>
          </a:p>
          <a:p>
            <a:r>
              <a:rPr lang="en-US" sz="2400" dirty="0" smtClean="0"/>
              <a:t>    Student()</a:t>
            </a:r>
          </a:p>
          <a:p>
            <a:r>
              <a:rPr lang="en-US" sz="2400" dirty="0" smtClean="0"/>
              <a:t>     {GPA=0.0; name=“Not Real”;}</a:t>
            </a:r>
          </a:p>
          <a:p>
            <a:r>
              <a:rPr lang="en-US" sz="2400" dirty="0" smtClean="0"/>
              <a:t>    </a:t>
            </a:r>
            <a:r>
              <a:rPr lang="en-US" sz="2400" b="1" dirty="0" smtClean="0"/>
              <a:t>void display(){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&lt;&lt;“Name is:  “&lt;&lt;name&lt;&lt;“ GPA is “&lt;&lt;GPA&lt;&lt;</a:t>
            </a:r>
            <a:r>
              <a:rPr lang="en-US" sz="2400" b="1" dirty="0" err="1" smtClean="0"/>
              <a:t>endl</a:t>
            </a:r>
            <a:r>
              <a:rPr lang="en-US" sz="2400" b="1" smtClean="0"/>
              <a:t>;}</a:t>
            </a:r>
            <a:endParaRPr lang="en-US" sz="2400" dirty="0" smtClean="0"/>
          </a:p>
          <a:p>
            <a:r>
              <a:rPr lang="en-US" sz="2400" dirty="0" smtClean="0"/>
              <a:t>    private:</a:t>
            </a:r>
          </a:p>
          <a:p>
            <a:r>
              <a:rPr lang="en-US" sz="2400" dirty="0" smtClean="0"/>
              <a:t>    string name;</a:t>
            </a:r>
          </a:p>
          <a:p>
            <a:r>
              <a:rPr lang="en-US" sz="2400" dirty="0" smtClean="0"/>
              <a:t>    float GPA;</a:t>
            </a:r>
          </a:p>
          <a:p>
            <a:r>
              <a:rPr lang="en-US" sz="2400" dirty="0" smtClean="0"/>
              <a:t>};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Static variables are shared by all objects of a class</a:t>
            </a:r>
          </a:p>
          <a:p>
            <a:r>
              <a:rPr lang="en-US" sz="1800" dirty="0" smtClean="0"/>
              <a:t>They must be initialized outside of the class.  </a:t>
            </a:r>
          </a:p>
          <a:p>
            <a:r>
              <a:rPr lang="en-US" sz="1800" dirty="0" smtClean="0"/>
              <a:t>class food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b="1" dirty="0" smtClean="0"/>
              <a:t>static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count;		//compiler is told name and type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public: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food(){count++;}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getCount</a:t>
            </a:r>
            <a:r>
              <a:rPr lang="en-US" sz="1800" dirty="0" smtClean="0"/>
              <a:t>(){ return count;}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 food::count</a:t>
            </a:r>
            <a:r>
              <a:rPr lang="en-US" sz="1800" dirty="0" smtClean="0"/>
              <a:t>=0;</a:t>
            </a:r>
            <a:endParaRPr lang="en-US" sz="1800" dirty="0" smtClean="0"/>
          </a:p>
          <a:p>
            <a:r>
              <a:rPr lang="en-US" sz="1800" dirty="0" smtClean="0"/>
              <a:t>void main()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food yum, yummy, yummiest;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</a:t>
            </a:r>
            <a:r>
              <a:rPr lang="en-US" sz="1800" dirty="0" err="1"/>
              <a:t>y</a:t>
            </a:r>
            <a:r>
              <a:rPr lang="en-US" sz="1800" dirty="0" err="1" smtClean="0"/>
              <a:t>um.getCount</a:t>
            </a:r>
            <a:r>
              <a:rPr lang="en-US" sz="1800" dirty="0" smtClean="0"/>
              <a:t>()&lt;&lt;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</a:t>
            </a:r>
            <a:r>
              <a:rPr lang="en-US" sz="1800" dirty="0" err="1" smtClean="0"/>
              <a:t>yummy.getCount</a:t>
            </a:r>
            <a:r>
              <a:rPr lang="en-US" sz="1800" dirty="0" smtClean="0"/>
              <a:t>()&lt;&lt;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</a:t>
            </a:r>
            <a:r>
              <a:rPr lang="en-US" sz="1800" dirty="0" err="1" smtClean="0"/>
              <a:t>yummiest.getCount</a:t>
            </a:r>
            <a:r>
              <a:rPr lang="en-US" sz="1800" dirty="0" smtClean="0"/>
              <a:t>()&lt;&lt;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}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856</Words>
  <Application>Microsoft Macintosh PowerPoint</Application>
  <PresentationFormat>On-screen Show (4:3)</PresentationFormat>
  <Paragraphs>132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Constructors,  Inline Functions, Static Data Members</vt:lpstr>
      <vt:lpstr>What is a Constructor?</vt:lpstr>
      <vt:lpstr>Constructor Example</vt:lpstr>
      <vt:lpstr>Default Constructor</vt:lpstr>
      <vt:lpstr>Constructor Initialization Lists</vt:lpstr>
      <vt:lpstr>Constructor Calls, Implicit and Explicit</vt:lpstr>
      <vt:lpstr>Legal and Illegal Constructor Calls</vt:lpstr>
      <vt:lpstr>Inline Functions</vt:lpstr>
      <vt:lpstr>Static Members</vt:lpstr>
    </vt:vector>
  </TitlesOfParts>
  <Company>Santa Barbara City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Constructors, CTORs</dc:title>
  <dc:creator>Jackie Kuehn</dc:creator>
  <cp:lastModifiedBy>Jackie Kuehn</cp:lastModifiedBy>
  <cp:revision>138</cp:revision>
  <dcterms:created xsi:type="dcterms:W3CDTF">2011-09-05T00:18:00Z</dcterms:created>
  <dcterms:modified xsi:type="dcterms:W3CDTF">2012-02-09T02:20:12Z</dcterms:modified>
</cp:coreProperties>
</file>