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2" r:id="rId3"/>
    <p:sldId id="263" r:id="rId4"/>
    <p:sldId id="257" r:id="rId5"/>
    <p:sldId id="258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95" autoAdjust="0"/>
  </p:normalViewPr>
  <p:slideViewPr>
    <p:cSldViewPr>
      <p:cViewPr varScale="1">
        <p:scale>
          <a:sx n="97" d="100"/>
          <a:sy n="97" d="100"/>
        </p:scale>
        <p:origin x="-114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07B39-2AD8-47DB-96C8-66CC41109264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C59A3-B7E7-48C5-92E9-497342549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C59A3-B7E7-48C5-92E9-49734254976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B83E5DB-CF3E-4B2E-88BC-0D3677F55FA2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66C961D-93AE-47D7-8320-9CDEA0110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83E5DB-CF3E-4B2E-88BC-0D3677F55FA2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C961D-93AE-47D7-8320-9CDEA0110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3B83E5DB-CF3E-4B2E-88BC-0D3677F55FA2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66C961D-93AE-47D7-8320-9CDEA0110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83E5DB-CF3E-4B2E-88BC-0D3677F55FA2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C961D-93AE-47D7-8320-9CDEA0110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B83E5DB-CF3E-4B2E-88BC-0D3677F55FA2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866C961D-93AE-47D7-8320-9CDEA0110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83E5DB-CF3E-4B2E-88BC-0D3677F55FA2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C961D-93AE-47D7-8320-9CDEA0110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83E5DB-CF3E-4B2E-88BC-0D3677F55FA2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C961D-93AE-47D7-8320-9CDEA0110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83E5DB-CF3E-4B2E-88BC-0D3677F55FA2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C961D-93AE-47D7-8320-9CDEA0110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B83E5DB-CF3E-4B2E-88BC-0D3677F55FA2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C961D-93AE-47D7-8320-9CDEA0110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83E5DB-CF3E-4B2E-88BC-0D3677F55FA2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C961D-93AE-47D7-8320-9CDEA0110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83E5DB-CF3E-4B2E-88BC-0D3677F55FA2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C961D-93AE-47D7-8320-9CDEA01101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3B83E5DB-CF3E-4B2E-88BC-0D3677F55FA2}" type="datetimeFigureOut">
              <a:rPr lang="en-US" smtClean="0"/>
              <a:pPr/>
              <a:t>10/16/2011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66C961D-93AE-47D7-8320-9CDEA0110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Associative Container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b="1" u="sng" dirty="0" smtClean="0"/>
              <a:t>MAP</a:t>
            </a:r>
            <a:endParaRPr lang="en-US" sz="6000" b="1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STL?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will save you days, if not months of work</a:t>
            </a:r>
          </a:p>
          <a:p>
            <a:r>
              <a:rPr lang="en-US" dirty="0" smtClean="0"/>
              <a:t>Low level languages, toil and drudge</a:t>
            </a:r>
          </a:p>
          <a:p>
            <a:r>
              <a:rPr lang="en-US" dirty="0" smtClean="0"/>
              <a:t>Why reinvent the wheel?</a:t>
            </a:r>
          </a:p>
          <a:p>
            <a:r>
              <a:rPr lang="en-US" dirty="0" smtClean="0"/>
              <a:t>Elegant, Efficient, and Versatile</a:t>
            </a:r>
          </a:p>
          <a:p>
            <a:r>
              <a:rPr lang="en-US" dirty="0" smtClean="0"/>
              <a:t>Vector is the most useful STL</a:t>
            </a:r>
          </a:p>
          <a:p>
            <a:r>
              <a:rPr lang="en-US" dirty="0" smtClean="0"/>
              <a:t>Map is the second most useful STL</a:t>
            </a:r>
          </a:p>
          <a:p>
            <a:r>
              <a:rPr lang="en-US" dirty="0" smtClean="0"/>
              <a:t>STL containers (map, vector, list, etc.) and algorithms (sort, find, accumulate, etc.) give excellent methods for dealing with a lot of data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Examples of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words in dictionary order.</a:t>
            </a:r>
          </a:p>
          <a:p>
            <a:r>
              <a:rPr lang="en-US" dirty="0" smtClean="0"/>
              <a:t>Find the highest temperature.</a:t>
            </a:r>
          </a:p>
          <a:p>
            <a:r>
              <a:rPr lang="en-US" dirty="0" smtClean="0"/>
              <a:t>Find the first occurrence of 70.</a:t>
            </a:r>
          </a:p>
          <a:p>
            <a:r>
              <a:rPr lang="en-US" dirty="0" smtClean="0"/>
              <a:t>Find the highest temperature for each day in a month.</a:t>
            </a:r>
          </a:p>
          <a:p>
            <a:r>
              <a:rPr lang="en-US" dirty="0" smtClean="0"/>
              <a:t>Find the top ten best sellers in a month.</a:t>
            </a:r>
          </a:p>
          <a:p>
            <a:r>
              <a:rPr lang="en-US" dirty="0" smtClean="0"/>
              <a:t>Find a number in a phone book, given </a:t>
            </a:r>
            <a:r>
              <a:rPr lang="en-US" smtClean="0"/>
              <a:t>a name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Associative container </a:t>
            </a:r>
            <a:r>
              <a:rPr lang="en-US" dirty="0" smtClean="0">
                <a:sym typeface="Wingdings" pitchFamily="2" charset="2"/>
              </a:rPr>
              <a:t> map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What is a Map?</a:t>
            </a:r>
          </a:p>
          <a:p>
            <a:pPr lvl="1"/>
            <a:r>
              <a:rPr lang="en-US" dirty="0" smtClean="0"/>
              <a:t>STL implementation is a balanced binary search tree</a:t>
            </a:r>
          </a:p>
          <a:p>
            <a:pPr lvl="1"/>
            <a:r>
              <a:rPr lang="en-US" dirty="0" smtClean="0"/>
              <a:t>An ordered container of (key, value) pairs</a:t>
            </a:r>
          </a:p>
          <a:p>
            <a:pPr lvl="1"/>
            <a:r>
              <a:rPr lang="en-US" dirty="0" smtClean="0"/>
              <a:t>Elements are put in order of key</a:t>
            </a:r>
          </a:p>
          <a:p>
            <a:pPr lvl="1"/>
            <a:r>
              <a:rPr lang="en-US" dirty="0" smtClean="0"/>
              <a:t>Tree is built from nodes</a:t>
            </a:r>
          </a:p>
          <a:p>
            <a:pPr lvl="1"/>
            <a:r>
              <a:rPr lang="en-US" dirty="0" smtClean="0"/>
              <a:t>A node holds a key, its corresponding value,</a:t>
            </a:r>
          </a:p>
          <a:p>
            <a:pPr lvl="1"/>
            <a:r>
              <a:rPr lang="en-US" dirty="0" smtClean="0"/>
              <a:t>and pointers to its descendant nodes</a:t>
            </a:r>
          </a:p>
          <a:p>
            <a:pPr lvl="1"/>
            <a:r>
              <a:rPr lang="en-US" dirty="0" smtClean="0"/>
              <a:t>After vector, the most useful STL is the map</a:t>
            </a:r>
          </a:p>
          <a:p>
            <a:pPr lvl="1"/>
            <a:endParaRPr lang="en-US" dirty="0" smtClean="0"/>
          </a:p>
          <a:p>
            <a:pPr lvl="1"/>
            <a:r>
              <a:rPr lang="en-US" b="1" u="sng" dirty="0" smtClean="0"/>
              <a:t>For Every Node:</a:t>
            </a:r>
          </a:p>
          <a:p>
            <a:pPr lvl="1"/>
            <a:r>
              <a:rPr lang="en-US" sz="2000" dirty="0" smtClean="0"/>
              <a:t>Its left sub-node has a key that is less than the nodes key</a:t>
            </a:r>
          </a:p>
          <a:p>
            <a:pPr lvl="1"/>
            <a:r>
              <a:rPr lang="en-US" dirty="0" smtClean="0"/>
              <a:t>The nodes key is less that the key of its right sub-node</a:t>
            </a:r>
          </a:p>
          <a:p>
            <a:pPr lvl="1"/>
            <a:r>
              <a:rPr lang="en-US" dirty="0" smtClean="0"/>
              <a:t>Trees grow downward from their roots</a:t>
            </a:r>
          </a:p>
          <a:p>
            <a:pPr lvl="1"/>
            <a:r>
              <a:rPr lang="en-US" dirty="0" smtClean="0"/>
              <a:t>Map uses a balanced tree (on next slide)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		</a:t>
            </a:r>
          </a:p>
          <a:p>
            <a:pPr lvl="1">
              <a:buNone/>
            </a:pPr>
            <a:r>
              <a:rPr lang="en-US" dirty="0" smtClean="0"/>
              <a:t>          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map </a:t>
            </a:r>
            <a:r>
              <a:rPr lang="en-US" dirty="0" smtClean="0">
                <a:sym typeface="Wingdings" pitchFamily="2" charset="2"/>
              </a:rPr>
              <a:t> a </a:t>
            </a:r>
            <a:r>
              <a:rPr lang="en-US" dirty="0" smtClean="0"/>
              <a:t>Balanced tree</a:t>
            </a:r>
            <a:endParaRPr lang="en-US" dirty="0"/>
          </a:p>
        </p:txBody>
      </p:sp>
      <p:pic>
        <p:nvPicPr>
          <p:cNvPr id="4" name="Content Placeholder 3" descr="IMG_006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736709"/>
            <a:ext cx="7239000" cy="259266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Unbalanced tree</a:t>
            </a:r>
            <a:endParaRPr lang="en-US" dirty="0"/>
          </a:p>
        </p:txBody>
      </p:sp>
      <p:pic>
        <p:nvPicPr>
          <p:cNvPr id="4" name="Content Placeholder 3" descr="IMG_006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58334"/>
            <a:ext cx="7239000" cy="3349419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Sets and </a:t>
            </a:r>
            <a:r>
              <a:rPr lang="en-US" dirty="0" err="1" smtClean="0"/>
              <a:t>multisets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is a map where you are not interested in values</a:t>
            </a:r>
          </a:p>
          <a:p>
            <a:r>
              <a:rPr lang="en-US" dirty="0" smtClean="0"/>
              <a:t>Fruits without the number</a:t>
            </a:r>
          </a:p>
          <a:p>
            <a:r>
              <a:rPr lang="en-US" dirty="0" smtClean="0"/>
              <a:t>You can use the value of the </a:t>
            </a:r>
            <a:r>
              <a:rPr lang="en-US" dirty="0" err="1" smtClean="0"/>
              <a:t>iterator</a:t>
            </a:r>
            <a:r>
              <a:rPr lang="en-US" dirty="0" smtClean="0"/>
              <a:t> directly because there is only one value</a:t>
            </a:r>
          </a:p>
          <a:p>
            <a:r>
              <a:rPr lang="en-US" dirty="0" smtClean="0"/>
              <a:t>set&lt;Fruit&gt;::</a:t>
            </a:r>
            <a:r>
              <a:rPr lang="en-US" dirty="0" err="1" smtClean="0"/>
              <a:t>const_iteraor</a:t>
            </a:r>
            <a:r>
              <a:rPr lang="en-US" dirty="0" smtClean="0"/>
              <a:t> p;</a:t>
            </a:r>
          </a:p>
          <a:p>
            <a:r>
              <a:rPr lang="en-US" sz="2400" dirty="0" smtClean="0"/>
              <a:t>for(p=</a:t>
            </a:r>
            <a:r>
              <a:rPr lang="en-US" sz="2400" dirty="0" err="1" smtClean="0"/>
              <a:t>inventory.begin</a:t>
            </a:r>
            <a:r>
              <a:rPr lang="en-US" sz="2400" dirty="0" smtClean="0"/>
              <a:t>();p!=</a:t>
            </a:r>
            <a:r>
              <a:rPr lang="en-US" sz="2400" dirty="0" err="1" smtClean="0"/>
              <a:t>inventory.end</a:t>
            </a:r>
            <a:r>
              <a:rPr lang="en-US" sz="2400" dirty="0" smtClean="0"/>
              <a:t>();p++) 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&lt;&lt;*p&lt;&lt;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124</TotalTime>
  <Words>304</Words>
  <Application>Microsoft Office PowerPoint</Application>
  <PresentationFormat>On-screen Show (4:3)</PresentationFormat>
  <Paragraphs>44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Associative Container</vt:lpstr>
      <vt:lpstr>WHY STL?</vt:lpstr>
      <vt:lpstr>Examples of problems</vt:lpstr>
      <vt:lpstr>Associative container  map</vt:lpstr>
      <vt:lpstr>The map  a Balanced tree</vt:lpstr>
      <vt:lpstr>Unbalanced tree</vt:lpstr>
      <vt:lpstr>Sets and multisets</vt:lpstr>
    </vt:vector>
  </TitlesOfParts>
  <Company>Santa Barbara City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Associative Container</dc:title>
  <dc:creator>Jackie Kuehn</dc:creator>
  <cp:lastModifiedBy>Jackie Kuehn</cp:lastModifiedBy>
  <cp:revision>14</cp:revision>
  <dcterms:created xsi:type="dcterms:W3CDTF">2011-03-31T18:35:09Z</dcterms:created>
  <dcterms:modified xsi:type="dcterms:W3CDTF">2011-10-16T23:42:35Z</dcterms:modified>
</cp:coreProperties>
</file>