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</a:p>
          <a:p>
            <a:r>
              <a:rPr lang="en-US" dirty="0" smtClean="0"/>
              <a:t>CS 140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Think of a set as a map without values.  </a:t>
            </a:r>
          </a:p>
          <a:p>
            <a:r>
              <a:rPr lang="en-US" sz="1600" dirty="0" smtClean="0"/>
              <a:t>Sets are an associative container that stores unique elements, the elements are the </a:t>
            </a:r>
            <a:r>
              <a:rPr lang="en-US" sz="1600" b="1" dirty="0" smtClean="0"/>
              <a:t>keys</a:t>
            </a:r>
            <a:endParaRPr lang="en-US" sz="1600" dirty="0" smtClean="0"/>
          </a:p>
          <a:p>
            <a:r>
              <a:rPr lang="en-US" sz="1600" dirty="0" smtClean="0"/>
              <a:t>Uses of a sets?  There are lots of problems where you need to find a particular value, ex. </a:t>
            </a:r>
            <a:r>
              <a:rPr lang="en-US" sz="1600" dirty="0" smtClean="0"/>
              <a:t>b</a:t>
            </a:r>
            <a:r>
              <a:rPr lang="en-US" sz="1600" dirty="0" smtClean="0"/>
              <a:t>uilding a dictionary.  A set can be used to store records of information with the key field being the value.</a:t>
            </a:r>
          </a:p>
          <a:p>
            <a:r>
              <a:rPr lang="en-US" sz="1600" dirty="0" smtClean="0"/>
              <a:t>Sets are stored in balanced binary trees.  </a:t>
            </a:r>
          </a:p>
          <a:p>
            <a:r>
              <a:rPr lang="en-US" sz="1600" dirty="0" smtClean="0"/>
              <a:t>Advantage of binary search versus linear search is great.  </a:t>
            </a:r>
          </a:p>
          <a:p>
            <a:r>
              <a:rPr lang="en-US" sz="1600" dirty="0" smtClean="0"/>
              <a:t>Example:  For a set with 1000 elements the binary search is on average, 1/50 of the time it would take to do a linear search.</a:t>
            </a:r>
          </a:p>
          <a:p>
            <a:r>
              <a:rPr lang="en-US" sz="1600" dirty="0" smtClean="0"/>
              <a:t>With sets you must use operations insert() and delete().  </a:t>
            </a:r>
          </a:p>
          <a:p>
            <a:r>
              <a:rPr lang="en-US" sz="1600" dirty="0" smtClean="0"/>
              <a:t>Maps and Sets don’t support operations such as </a:t>
            </a:r>
            <a:r>
              <a:rPr lang="en-US" sz="1600" dirty="0" err="1" smtClean="0"/>
              <a:t>push_back</a:t>
            </a:r>
            <a:r>
              <a:rPr lang="en-US" sz="1600" dirty="0" smtClean="0"/>
              <a:t>() and </a:t>
            </a:r>
            <a:r>
              <a:rPr lang="en-US" sz="1600" dirty="0" err="1" smtClean="0"/>
              <a:t>pop_back</a:t>
            </a:r>
            <a:r>
              <a:rPr lang="en-US" sz="1600" dirty="0" smtClean="0"/>
              <a:t>().  The reason is that for both sets and maps, the set and map determine where a new value is entered, not the programmer.</a:t>
            </a:r>
          </a:p>
          <a:p>
            <a:r>
              <a:rPr lang="en-US" sz="1600" dirty="0" err="1" smtClean="0"/>
              <a:t>Multisets</a:t>
            </a:r>
            <a:r>
              <a:rPr lang="en-US" sz="1600" dirty="0" smtClean="0"/>
              <a:t> allow multiple keys.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and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br>
              <a:rPr lang="en-US" dirty="0" smtClean="0"/>
            </a:br>
            <a:r>
              <a:rPr lang="en-US" dirty="0" smtClean="0"/>
              <a:t>create, copy, and 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set  c			</a:t>
            </a:r>
            <a:r>
              <a:rPr lang="en-US" sz="1600" dirty="0" smtClean="0"/>
              <a:t>//creates an empty set/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without any operations</a:t>
            </a:r>
          </a:p>
          <a:p>
            <a:r>
              <a:rPr lang="en-US" sz="1600" b="1" dirty="0" smtClean="0"/>
              <a:t>set c(op)		</a:t>
            </a:r>
            <a:r>
              <a:rPr lang="en-US" sz="1600" dirty="0" smtClean="0"/>
              <a:t>//creates an empty set/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uses op as the criterion</a:t>
            </a:r>
          </a:p>
          <a:p>
            <a:r>
              <a:rPr lang="en-US" sz="1600" b="1" dirty="0" smtClean="0"/>
              <a:t>set c1(c2)		</a:t>
            </a:r>
            <a:r>
              <a:rPr lang="en-US" sz="1600" dirty="0" smtClean="0"/>
              <a:t>// creates a copy of another set/multi, all elements are copied</a:t>
            </a:r>
          </a:p>
          <a:p>
            <a:r>
              <a:rPr lang="en-US" sz="1600" b="1" dirty="0" smtClean="0"/>
              <a:t>set c(</a:t>
            </a:r>
            <a:r>
              <a:rPr lang="en-US" sz="1600" b="1" dirty="0" err="1" smtClean="0"/>
              <a:t>beg,end</a:t>
            </a:r>
            <a:r>
              <a:rPr lang="en-US" sz="1600" b="1" dirty="0" smtClean="0"/>
              <a:t>)		</a:t>
            </a:r>
            <a:r>
              <a:rPr lang="en-US" sz="1600" dirty="0" smtClean="0"/>
              <a:t>//creates a set/multi with the elements of the range [</a:t>
            </a:r>
            <a:r>
              <a:rPr lang="en-US" sz="1600" dirty="0" err="1" smtClean="0"/>
              <a:t>beg,end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set c(</a:t>
            </a:r>
            <a:r>
              <a:rPr lang="en-US" sz="1600" b="1" dirty="0" err="1" smtClean="0"/>
              <a:t>beg,end,op</a:t>
            </a:r>
            <a:r>
              <a:rPr lang="en-US" sz="1600" b="1" dirty="0" smtClean="0"/>
              <a:t>)		</a:t>
            </a:r>
            <a:r>
              <a:rPr lang="en-US" sz="1600" dirty="0" smtClean="0"/>
              <a:t>//same as above but sorts using the criterion op</a:t>
            </a:r>
          </a:p>
          <a:p>
            <a:r>
              <a:rPr lang="en-US" sz="1600" b="1" dirty="0" err="1" smtClean="0"/>
              <a:t>c</a:t>
            </a:r>
            <a:r>
              <a:rPr lang="en-US" sz="1600" b="1" dirty="0" err="1" smtClean="0"/>
              <a:t>.~set</a:t>
            </a:r>
            <a:r>
              <a:rPr lang="en-US" sz="1600" b="1" dirty="0" smtClean="0"/>
              <a:t>()		</a:t>
            </a:r>
            <a:r>
              <a:rPr lang="en-US" sz="1600" dirty="0" smtClean="0"/>
              <a:t>//destroys all the elements and frees memory</a:t>
            </a:r>
          </a:p>
          <a:p>
            <a:r>
              <a:rPr lang="en-US" sz="1600" b="1" dirty="0" smtClean="0"/>
              <a:t>set may be one of the following</a:t>
            </a:r>
          </a:p>
          <a:p>
            <a:r>
              <a:rPr lang="en-US" sz="1600" b="1" dirty="0" smtClean="0"/>
              <a:t>set&lt;Elem&gt;		</a:t>
            </a:r>
            <a:r>
              <a:rPr lang="en-US" sz="1600" dirty="0" smtClean="0"/>
              <a:t>//a set that sorts with less&lt;&gt;(operator&lt;)</a:t>
            </a:r>
          </a:p>
          <a:p>
            <a:r>
              <a:rPr lang="en-US" sz="1600" b="1" dirty="0" smtClean="0"/>
              <a:t>set &lt;Elem, op&gt;		</a:t>
            </a:r>
            <a:r>
              <a:rPr lang="en-US" sz="1600" dirty="0" smtClean="0"/>
              <a:t>//a set that sorts with Op</a:t>
            </a:r>
          </a:p>
          <a:p>
            <a:r>
              <a:rPr lang="en-US" sz="1600" b="1" dirty="0" err="1" smtClean="0"/>
              <a:t>multiset</a:t>
            </a:r>
            <a:r>
              <a:rPr lang="en-US" sz="1600" b="1" dirty="0" smtClean="0"/>
              <a:t>&lt;Elem&gt;		</a:t>
            </a:r>
            <a:r>
              <a:rPr lang="en-US" sz="1600" dirty="0" smtClean="0"/>
              <a:t>//a 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sorts with less&lt;&gt;(operator&lt;)</a:t>
            </a:r>
          </a:p>
          <a:p>
            <a:r>
              <a:rPr lang="en-US" sz="1600" b="1" dirty="0" err="1" smtClean="0"/>
              <a:t>Multiset</a:t>
            </a:r>
            <a:r>
              <a:rPr lang="en-US" sz="1600" b="1" dirty="0" smtClean="0"/>
              <a:t>&lt;Elem,</a:t>
            </a:r>
            <a:r>
              <a:rPr lang="en-US" sz="1600" b="1" dirty="0" smtClean="0"/>
              <a:t> </a:t>
            </a:r>
            <a:r>
              <a:rPr lang="en-US" sz="1600" b="1" dirty="0" smtClean="0"/>
              <a:t>op&gt;	</a:t>
            </a:r>
            <a:r>
              <a:rPr lang="en-US" sz="1600" dirty="0" smtClean="0"/>
              <a:t>//a 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sorts with Op     </a:t>
            </a:r>
          </a:p>
          <a:p>
            <a:r>
              <a:rPr lang="en-US" sz="1600" b="1" dirty="0" smtClean="0"/>
              <a:t>Operations:</a:t>
            </a:r>
          </a:p>
          <a:p>
            <a:r>
              <a:rPr lang="en-US" sz="1600" b="1" dirty="0" err="1" smtClean="0"/>
              <a:t>c.size</a:t>
            </a:r>
            <a:r>
              <a:rPr lang="en-US" sz="1600" b="1" dirty="0" smtClean="0"/>
              <a:t>()		</a:t>
            </a:r>
            <a:r>
              <a:rPr lang="en-US" sz="1600" dirty="0" smtClean="0"/>
              <a:t>//returns the actual number of elements</a:t>
            </a:r>
          </a:p>
          <a:p>
            <a:r>
              <a:rPr lang="en-US" sz="1600" b="1" dirty="0" err="1" smtClean="0"/>
              <a:t>c.max_size</a:t>
            </a:r>
            <a:r>
              <a:rPr lang="en-US" sz="1600" b="1" dirty="0" smtClean="0"/>
              <a:t>()		</a:t>
            </a:r>
            <a:r>
              <a:rPr lang="en-US" sz="1600" dirty="0" smtClean="0"/>
              <a:t>//returns number of </a:t>
            </a:r>
            <a:r>
              <a:rPr lang="en-US" sz="1600" smtClean="0"/>
              <a:t>elements possible                                 </a:t>
            </a:r>
            <a:endParaRPr lang="en-US" sz="400" b="1" dirty="0" smtClean="0"/>
          </a:p>
          <a:p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introduce you to a dozen of the most useful algorithms.</a:t>
            </a:r>
          </a:p>
          <a:p>
            <a:r>
              <a:rPr lang="en-US" dirty="0" smtClean="0"/>
              <a:t>This may save you days, if not months, of work. 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  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Standard Template Library has about 60 algorithms.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Algorithm:  find()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r=find(</a:t>
            </a:r>
            <a:r>
              <a:rPr lang="en-US" sz="1600" dirty="0" err="1" smtClean="0"/>
              <a:t>b,e,v</a:t>
            </a:r>
            <a:r>
              <a:rPr lang="en-US" sz="1600" dirty="0" smtClean="0"/>
              <a:t>)	//r points to the first occurrence of v in [b:e)</a:t>
            </a:r>
          </a:p>
          <a:p>
            <a:r>
              <a:rPr lang="en-US" sz="1600" dirty="0" smtClean="0"/>
              <a:t>find() operates on a sequence defined by a pair of </a:t>
            </a:r>
            <a:r>
              <a:rPr lang="en-US" sz="1600" dirty="0" err="1" smtClean="0"/>
              <a:t>iterators</a:t>
            </a:r>
            <a:r>
              <a:rPr lang="en-US" sz="1600" dirty="0" smtClean="0"/>
              <a:t>.  </a:t>
            </a:r>
          </a:p>
          <a:p>
            <a:r>
              <a:rPr lang="en-US" sz="1600" dirty="0" smtClean="0"/>
              <a:t>template&lt;class In, class T&gt;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In find(In first, In last, const T&amp; bal)	//finds the first element in[first, last) that equals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{	while(first!=last &amp;&amp; *first!=</a:t>
            </a:r>
            <a:r>
              <a:rPr lang="en-US" sz="1600" dirty="0" err="1" smtClean="0"/>
              <a:t>val</a:t>
            </a:r>
            <a:r>
              <a:rPr lang="en-US" sz="1600" dirty="0" smtClean="0"/>
              <a:t>)++first;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</a:t>
            </a:r>
            <a:r>
              <a:rPr lang="en-US" sz="1600" smtClean="0"/>
              <a:t>return first;		          }</a:t>
            </a:r>
            <a:endParaRPr lang="en-US" sz="1600" dirty="0" smtClean="0"/>
          </a:p>
          <a:p>
            <a:r>
              <a:rPr lang="en-US" sz="1600" dirty="0" smtClean="0"/>
              <a:t>We are looking for the value </a:t>
            </a:r>
            <a:r>
              <a:rPr lang="en-US" sz="1600" b="1" dirty="0" err="1" smtClean="0"/>
              <a:t>val</a:t>
            </a:r>
            <a:r>
              <a:rPr lang="en-US" sz="1600" b="1" dirty="0" smtClean="0"/>
              <a:t> </a:t>
            </a:r>
            <a:r>
              <a:rPr lang="en-US" sz="1600" dirty="0" smtClean="0"/>
              <a:t>in the half-open sequence[first, last).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230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Standard Template Library Sets</vt:lpstr>
      <vt:lpstr>Sets and Multisets</vt:lpstr>
      <vt:lpstr>Set and Multiset Operations create, copy, and destroy</vt:lpstr>
      <vt:lpstr>Algorithms</vt:lpstr>
      <vt:lpstr>The simplest Algorithm:  find()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 Algorithms and Maps</dc:title>
  <dc:creator>Jackie Kuehn</dc:creator>
  <cp:lastModifiedBy>Jackie Kuehn</cp:lastModifiedBy>
  <cp:revision>26</cp:revision>
  <dcterms:created xsi:type="dcterms:W3CDTF">2011-10-16T23:14:53Z</dcterms:created>
  <dcterms:modified xsi:type="dcterms:W3CDTF">2011-10-18T19:12:28Z</dcterms:modified>
</cp:coreProperties>
</file>