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3B26-EA0B-4187-8676-B283AE0F9D22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B1D-9209-4121-A521-CB7390AF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3B26-EA0B-4187-8676-B283AE0F9D22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B1D-9209-4121-A521-CB7390AF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3B26-EA0B-4187-8676-B283AE0F9D22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B1D-9209-4121-A521-CB7390AF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3B26-EA0B-4187-8676-B283AE0F9D22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B1D-9209-4121-A521-CB7390AF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3B26-EA0B-4187-8676-B283AE0F9D22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B1D-9209-4121-A521-CB7390AF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3B26-EA0B-4187-8676-B283AE0F9D22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B1D-9209-4121-A521-CB7390AF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3B26-EA0B-4187-8676-B283AE0F9D22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B1D-9209-4121-A521-CB7390AF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3B26-EA0B-4187-8676-B283AE0F9D22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B1D-9209-4121-A521-CB7390AF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3B26-EA0B-4187-8676-B283AE0F9D22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B1D-9209-4121-A521-CB7390AF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3B26-EA0B-4187-8676-B283AE0F9D22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B1D-9209-4121-A521-CB7390AF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3B26-EA0B-4187-8676-B283AE0F9D22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92B1D-9209-4121-A521-CB7390AF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3B26-EA0B-4187-8676-B283AE0F9D22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92B1D-9209-4121-A521-CB7390AF0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Standard Template Library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Jackie Kuehn</a:t>
            </a:r>
          </a:p>
          <a:p>
            <a:r>
              <a:rPr lang="en-US" dirty="0" smtClean="0"/>
              <a:t>CS 140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and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Think of a set as a map without values.  </a:t>
            </a:r>
          </a:p>
          <a:p>
            <a:r>
              <a:rPr lang="en-US" sz="1600" dirty="0" smtClean="0"/>
              <a:t>Sets are an associative container that stores unique elements, the elements are the </a:t>
            </a:r>
            <a:r>
              <a:rPr lang="en-US" sz="1600" b="1" dirty="0" smtClean="0"/>
              <a:t>keys</a:t>
            </a:r>
            <a:endParaRPr lang="en-US" sz="1600" dirty="0" smtClean="0"/>
          </a:p>
          <a:p>
            <a:r>
              <a:rPr lang="en-US" sz="1600" dirty="0" smtClean="0"/>
              <a:t>Uses of a sets?  There are lots of problems where you need to find a particular value, ex. building a dictionary.  A set can be used to store records of information with the key field being the value.</a:t>
            </a:r>
          </a:p>
          <a:p>
            <a:r>
              <a:rPr lang="en-US" sz="1600" dirty="0" smtClean="0"/>
              <a:t>Sets are stored in balanced binary trees.  </a:t>
            </a:r>
          </a:p>
          <a:p>
            <a:r>
              <a:rPr lang="en-US" sz="1600" dirty="0" smtClean="0"/>
              <a:t>Advantage of binary search versus linear search is great.  </a:t>
            </a:r>
          </a:p>
          <a:p>
            <a:r>
              <a:rPr lang="en-US" sz="1600" dirty="0" smtClean="0"/>
              <a:t>Example:  For a set with 1000 elements the binary search is on average, 1/50 of the time it would take to do a linear search.</a:t>
            </a:r>
          </a:p>
          <a:p>
            <a:r>
              <a:rPr lang="en-US" sz="1600" dirty="0" smtClean="0"/>
              <a:t>With sets you must use operations insert() and delete().  </a:t>
            </a:r>
          </a:p>
          <a:p>
            <a:r>
              <a:rPr lang="en-US" sz="1600" dirty="0" smtClean="0"/>
              <a:t>Maps and Sets don’t support operations such as </a:t>
            </a:r>
            <a:r>
              <a:rPr lang="en-US" sz="1600" dirty="0" err="1" smtClean="0"/>
              <a:t>push_back</a:t>
            </a:r>
            <a:r>
              <a:rPr lang="en-US" sz="1600" dirty="0" smtClean="0"/>
              <a:t>() and </a:t>
            </a:r>
            <a:r>
              <a:rPr lang="en-US" sz="1600" dirty="0" err="1" smtClean="0"/>
              <a:t>pop_back</a:t>
            </a:r>
            <a:r>
              <a:rPr lang="en-US" sz="1600" dirty="0" smtClean="0"/>
              <a:t>().  The reason is that for both sets and maps, the set and map determine where a new value is entered, not the programmer.</a:t>
            </a:r>
          </a:p>
          <a:p>
            <a:r>
              <a:rPr lang="en-US" sz="1600" dirty="0" err="1" smtClean="0"/>
              <a:t>Multisets</a:t>
            </a:r>
            <a:r>
              <a:rPr lang="en-US" sz="1600" dirty="0" smtClean="0"/>
              <a:t> allow multiple keys.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and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br>
              <a:rPr lang="en-US" dirty="0" smtClean="0"/>
            </a:br>
            <a:r>
              <a:rPr lang="en-US" dirty="0" smtClean="0"/>
              <a:t>create, copy, and destroy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set  c			</a:t>
            </a:r>
            <a:r>
              <a:rPr lang="en-US" sz="1600" dirty="0" smtClean="0"/>
              <a:t>//creates an empty set/</a:t>
            </a:r>
            <a:r>
              <a:rPr lang="en-US" sz="1600" dirty="0" err="1" smtClean="0"/>
              <a:t>multiset</a:t>
            </a:r>
            <a:r>
              <a:rPr lang="en-US" sz="1600" dirty="0" smtClean="0"/>
              <a:t> without any operations</a:t>
            </a:r>
          </a:p>
          <a:p>
            <a:r>
              <a:rPr lang="en-US" sz="1600" b="1" dirty="0" smtClean="0"/>
              <a:t>set c(op)		</a:t>
            </a:r>
            <a:r>
              <a:rPr lang="en-US" sz="1600" dirty="0" smtClean="0"/>
              <a:t>//creates an empty set/</a:t>
            </a:r>
            <a:r>
              <a:rPr lang="en-US" sz="1600" dirty="0" err="1" smtClean="0"/>
              <a:t>multiset</a:t>
            </a:r>
            <a:r>
              <a:rPr lang="en-US" sz="1600" dirty="0" smtClean="0"/>
              <a:t> that uses op as the criterion</a:t>
            </a:r>
          </a:p>
          <a:p>
            <a:r>
              <a:rPr lang="en-US" sz="1600" b="1" dirty="0" smtClean="0"/>
              <a:t>set c1(c2)		</a:t>
            </a:r>
            <a:r>
              <a:rPr lang="en-US" sz="1600" dirty="0" smtClean="0"/>
              <a:t>// creates a copy of another set/multi, all elements are copied</a:t>
            </a:r>
          </a:p>
          <a:p>
            <a:r>
              <a:rPr lang="en-US" sz="1600" b="1" dirty="0" smtClean="0"/>
              <a:t>set c(</a:t>
            </a:r>
            <a:r>
              <a:rPr lang="en-US" sz="1600" b="1" dirty="0" err="1" smtClean="0"/>
              <a:t>beg,end</a:t>
            </a:r>
            <a:r>
              <a:rPr lang="en-US" sz="1600" b="1" dirty="0" smtClean="0"/>
              <a:t>)		</a:t>
            </a:r>
            <a:r>
              <a:rPr lang="en-US" sz="1600" dirty="0" smtClean="0"/>
              <a:t>//creates a set/multi with the elements of the range [</a:t>
            </a:r>
            <a:r>
              <a:rPr lang="en-US" sz="1600" dirty="0" err="1" smtClean="0"/>
              <a:t>beg,end</a:t>
            </a:r>
            <a:r>
              <a:rPr lang="en-US" sz="1600" dirty="0" smtClean="0"/>
              <a:t>)</a:t>
            </a:r>
          </a:p>
          <a:p>
            <a:r>
              <a:rPr lang="en-US" sz="1600" b="1" dirty="0" smtClean="0"/>
              <a:t>set c(</a:t>
            </a:r>
            <a:r>
              <a:rPr lang="en-US" sz="1600" b="1" dirty="0" err="1" smtClean="0"/>
              <a:t>beg,end,op</a:t>
            </a:r>
            <a:r>
              <a:rPr lang="en-US" sz="1600" b="1" dirty="0" smtClean="0"/>
              <a:t>)		</a:t>
            </a:r>
            <a:r>
              <a:rPr lang="en-US" sz="1600" dirty="0" smtClean="0"/>
              <a:t>//same as above but sorts using the criterion op</a:t>
            </a:r>
          </a:p>
          <a:p>
            <a:r>
              <a:rPr lang="en-US" sz="1600" b="1" dirty="0" err="1" smtClean="0"/>
              <a:t>c.~set</a:t>
            </a:r>
            <a:r>
              <a:rPr lang="en-US" sz="1600" b="1" dirty="0" smtClean="0"/>
              <a:t>()		</a:t>
            </a:r>
            <a:r>
              <a:rPr lang="en-US" sz="1600" dirty="0" smtClean="0"/>
              <a:t>//destroys all the elements and frees memory</a:t>
            </a:r>
          </a:p>
          <a:p>
            <a:r>
              <a:rPr lang="en-US" sz="1600" b="1" dirty="0" smtClean="0"/>
              <a:t>set may be one of the following</a:t>
            </a:r>
          </a:p>
          <a:p>
            <a:r>
              <a:rPr lang="en-US" sz="1600" b="1" dirty="0" smtClean="0"/>
              <a:t>set&lt;Elem&gt;		</a:t>
            </a:r>
            <a:r>
              <a:rPr lang="en-US" sz="1600" dirty="0" smtClean="0"/>
              <a:t>//a set that sorts with less&lt;&gt;(operator&lt;)</a:t>
            </a:r>
          </a:p>
          <a:p>
            <a:r>
              <a:rPr lang="en-US" sz="1600" b="1" dirty="0" smtClean="0"/>
              <a:t>set &lt;Elem, op&gt;		</a:t>
            </a:r>
            <a:r>
              <a:rPr lang="en-US" sz="1600" dirty="0" smtClean="0"/>
              <a:t>//a set that sorts with Op</a:t>
            </a:r>
          </a:p>
          <a:p>
            <a:r>
              <a:rPr lang="en-US" sz="1600" b="1" dirty="0" err="1" smtClean="0"/>
              <a:t>multiset</a:t>
            </a:r>
            <a:r>
              <a:rPr lang="en-US" sz="1600" b="1" dirty="0" smtClean="0"/>
              <a:t>&lt;Elem&gt;		</a:t>
            </a:r>
            <a:r>
              <a:rPr lang="en-US" sz="1600" dirty="0" smtClean="0"/>
              <a:t>//a </a:t>
            </a:r>
            <a:r>
              <a:rPr lang="en-US" sz="1600" dirty="0" err="1" smtClean="0"/>
              <a:t>multiset</a:t>
            </a:r>
            <a:r>
              <a:rPr lang="en-US" sz="1600" dirty="0" smtClean="0"/>
              <a:t> that sorts with less&lt;&gt;(operator&lt;)</a:t>
            </a:r>
          </a:p>
          <a:p>
            <a:r>
              <a:rPr lang="en-US" sz="1600" b="1" dirty="0" err="1" smtClean="0"/>
              <a:t>Multiset</a:t>
            </a:r>
            <a:r>
              <a:rPr lang="en-US" sz="1600" b="1" dirty="0" smtClean="0"/>
              <a:t>&lt;Elem, op&gt;	</a:t>
            </a:r>
            <a:r>
              <a:rPr lang="en-US" sz="1600" dirty="0" smtClean="0"/>
              <a:t>//a </a:t>
            </a:r>
            <a:r>
              <a:rPr lang="en-US" sz="1600" dirty="0" err="1" smtClean="0"/>
              <a:t>multiset</a:t>
            </a:r>
            <a:r>
              <a:rPr lang="en-US" sz="1600" dirty="0" smtClean="0"/>
              <a:t> that sorts with Op     </a:t>
            </a:r>
          </a:p>
          <a:p>
            <a:r>
              <a:rPr lang="en-US" sz="1600" b="1" dirty="0" smtClean="0"/>
              <a:t>Operations:</a:t>
            </a:r>
          </a:p>
          <a:p>
            <a:r>
              <a:rPr lang="en-US" sz="1600" b="1" dirty="0" err="1" smtClean="0"/>
              <a:t>c.size</a:t>
            </a:r>
            <a:r>
              <a:rPr lang="en-US" sz="1600" b="1" dirty="0" smtClean="0"/>
              <a:t>()		</a:t>
            </a:r>
            <a:r>
              <a:rPr lang="en-US" sz="1600" dirty="0" smtClean="0"/>
              <a:t>//returns the actual number of elements</a:t>
            </a:r>
          </a:p>
          <a:p>
            <a:r>
              <a:rPr lang="en-US" sz="1600" b="1" dirty="0" err="1" smtClean="0"/>
              <a:t>c.max_size</a:t>
            </a:r>
            <a:r>
              <a:rPr lang="en-US" sz="1600" b="1" dirty="0" smtClean="0"/>
              <a:t>()		</a:t>
            </a:r>
            <a:r>
              <a:rPr lang="en-US" sz="1600" dirty="0" smtClean="0"/>
              <a:t>//returns number of </a:t>
            </a:r>
            <a:r>
              <a:rPr lang="en-US" sz="1600" smtClean="0"/>
              <a:t>elements possible                                 </a:t>
            </a:r>
            <a:endParaRPr lang="en-US" sz="400" b="1" dirty="0" smtClean="0"/>
          </a:p>
          <a:p>
            <a:endParaRPr lang="en-US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Searching Sets and </a:t>
            </a:r>
            <a:r>
              <a:rPr lang="en-US" dirty="0" err="1" smtClean="0"/>
              <a:t>Multisets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Special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Sets are optimized for fast searching of elements, thus they have special search operations.</a:t>
            </a:r>
          </a:p>
          <a:p>
            <a:r>
              <a:rPr lang="en-US" sz="2000" b="1" dirty="0" smtClean="0"/>
              <a:t>count(</a:t>
            </a:r>
            <a:r>
              <a:rPr lang="en-US" sz="2000" b="1" dirty="0" err="1" smtClean="0"/>
              <a:t>elem</a:t>
            </a:r>
            <a:r>
              <a:rPr lang="en-US" sz="2000" b="1" dirty="0" smtClean="0"/>
              <a:t>)	 </a:t>
            </a:r>
            <a:r>
              <a:rPr lang="en-US" sz="2000" dirty="0" smtClean="0"/>
              <a:t>//returns the nr. Elements with value </a:t>
            </a:r>
            <a:r>
              <a:rPr lang="en-US" sz="2000" dirty="0" err="1" smtClean="0"/>
              <a:t>elem</a:t>
            </a:r>
            <a:endParaRPr lang="en-US" sz="2000" dirty="0" smtClean="0"/>
          </a:p>
          <a:p>
            <a:r>
              <a:rPr lang="en-US" sz="2000" b="1" dirty="0" smtClean="0"/>
              <a:t>find(</a:t>
            </a:r>
            <a:r>
              <a:rPr lang="en-US" sz="2000" b="1" dirty="0" err="1" smtClean="0"/>
              <a:t>elem</a:t>
            </a:r>
            <a:r>
              <a:rPr lang="en-US" sz="2000" b="1" dirty="0" smtClean="0"/>
              <a:t>)	</a:t>
            </a:r>
            <a:r>
              <a:rPr lang="en-US" sz="2000" dirty="0" smtClean="0"/>
              <a:t>//returns the position of first value of </a:t>
            </a:r>
            <a:r>
              <a:rPr lang="en-US" sz="2000" dirty="0" err="1" smtClean="0"/>
              <a:t>elem</a:t>
            </a:r>
            <a:r>
              <a:rPr lang="en-US" sz="2000" dirty="0" smtClean="0"/>
              <a:t> or end()</a:t>
            </a:r>
          </a:p>
          <a:p>
            <a:r>
              <a:rPr lang="en-US" sz="2000" b="1" dirty="0" err="1" smtClean="0"/>
              <a:t>lower_bound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elem</a:t>
            </a:r>
            <a:r>
              <a:rPr lang="en-US" sz="2000" b="1" dirty="0" smtClean="0"/>
              <a:t>)</a:t>
            </a:r>
          </a:p>
          <a:p>
            <a:r>
              <a:rPr lang="en-US" sz="2000" dirty="0" smtClean="0"/>
              <a:t>//Returns the first position, where </a:t>
            </a:r>
            <a:r>
              <a:rPr lang="en-US" sz="2000" b="1" dirty="0" err="1" smtClean="0"/>
              <a:t>elem</a:t>
            </a:r>
            <a:r>
              <a:rPr lang="en-US" sz="2000" b="1" dirty="0" smtClean="0"/>
              <a:t> </a:t>
            </a:r>
            <a:r>
              <a:rPr lang="en-US" sz="2000" dirty="0" smtClean="0"/>
              <a:t> would get inserted (the first element&gt;=</a:t>
            </a:r>
            <a:r>
              <a:rPr lang="en-US" sz="2000" dirty="0" err="1" smtClean="0"/>
              <a:t>elem</a:t>
            </a:r>
            <a:r>
              <a:rPr lang="en-US" sz="2000" dirty="0" smtClean="0"/>
              <a:t>)</a:t>
            </a:r>
          </a:p>
          <a:p>
            <a:r>
              <a:rPr lang="en-US" sz="2000" b="1" dirty="0" err="1" smtClean="0"/>
              <a:t>upper_bound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elem</a:t>
            </a:r>
            <a:r>
              <a:rPr lang="en-US" sz="2000" b="1" dirty="0" smtClean="0"/>
              <a:t>)</a:t>
            </a:r>
          </a:p>
          <a:p>
            <a:r>
              <a:rPr lang="en-US" sz="2000" dirty="0" smtClean="0"/>
              <a:t>//Returns the last position, where </a:t>
            </a:r>
            <a:r>
              <a:rPr lang="en-US" sz="2000" b="1" dirty="0" err="1" smtClean="0"/>
              <a:t>elem</a:t>
            </a:r>
            <a:r>
              <a:rPr lang="en-US" sz="2000" b="1" dirty="0" smtClean="0"/>
              <a:t> </a:t>
            </a:r>
            <a:r>
              <a:rPr lang="en-US" sz="2000" dirty="0" smtClean="0"/>
              <a:t>would get inserted (the first element&gt;</a:t>
            </a:r>
            <a:r>
              <a:rPr lang="en-US" sz="2000" dirty="0" err="1" smtClean="0"/>
              <a:t>elem</a:t>
            </a:r>
            <a:r>
              <a:rPr lang="en-US" sz="2000" dirty="0" smtClean="0"/>
              <a:t>)</a:t>
            </a:r>
          </a:p>
          <a:p>
            <a:r>
              <a:rPr lang="en-US" sz="1200" b="1" dirty="0" smtClean="0"/>
              <a:t>   </a:t>
            </a:r>
          </a:p>
          <a:p>
            <a:pPr lvl="1"/>
            <a:endParaRPr lang="en-US" sz="4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Example of Program using Search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#include 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#include &lt;set&gt;</a:t>
            </a:r>
          </a:p>
          <a:p>
            <a:r>
              <a:rPr lang="en-US" sz="2000" dirty="0" smtClean="0"/>
              <a:t>using namespace std;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en-US" sz="2000" dirty="0" smtClean="0"/>
              <a:t>{   set&lt;</a:t>
            </a:r>
            <a:r>
              <a:rPr lang="en-US" sz="2000" dirty="0" err="1" smtClean="0"/>
              <a:t>int</a:t>
            </a:r>
            <a:r>
              <a:rPr lang="en-US" sz="2000" dirty="0" smtClean="0"/>
              <a:t>&gt; c;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c.insert</a:t>
            </a:r>
            <a:r>
              <a:rPr lang="en-US" sz="2000" dirty="0" smtClean="0"/>
              <a:t>(7);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c.insert</a:t>
            </a:r>
            <a:r>
              <a:rPr lang="en-US" sz="2000" dirty="0" smtClean="0"/>
              <a:t>(4);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c.insert</a:t>
            </a:r>
            <a:r>
              <a:rPr lang="en-US" sz="2000" dirty="0" smtClean="0"/>
              <a:t>(5);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c.insert</a:t>
            </a:r>
            <a:r>
              <a:rPr lang="en-US" sz="2000" dirty="0" smtClean="0"/>
              <a:t>(1);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c.insert</a:t>
            </a:r>
            <a:r>
              <a:rPr lang="en-US" sz="2000" dirty="0" smtClean="0"/>
              <a:t>(2);</a:t>
            </a:r>
          </a:p>
          <a:p>
            <a:r>
              <a:rPr lang="en-US" sz="1600" dirty="0" err="1" smtClean="0"/>
              <a:t>cout</a:t>
            </a:r>
            <a:r>
              <a:rPr lang="en-US" sz="1600" dirty="0" smtClean="0"/>
              <a:t>&lt;&lt;“low 3”&lt;&lt;</a:t>
            </a:r>
            <a:r>
              <a:rPr lang="en-US" sz="1600" dirty="0" err="1" smtClean="0"/>
              <a:t>lower_bound</a:t>
            </a:r>
            <a:r>
              <a:rPr lang="en-US" sz="1600" dirty="0" smtClean="0"/>
              <a:t>(3)&lt;&lt;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err="1" smtClean="0"/>
              <a:t>cout</a:t>
            </a:r>
            <a:r>
              <a:rPr lang="en-US" sz="1600" dirty="0" smtClean="0"/>
              <a:t>&lt;&lt;“high 3”&lt;&lt;</a:t>
            </a:r>
            <a:r>
              <a:rPr lang="en-US" sz="1600" dirty="0" err="1" smtClean="0"/>
              <a:t>upper_bound</a:t>
            </a:r>
            <a:r>
              <a:rPr lang="en-US" sz="1600" dirty="0" smtClean="0"/>
              <a:t>(3)&lt;&lt;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cout</a:t>
            </a:r>
            <a:r>
              <a:rPr lang="en-US" sz="1600" dirty="0" smtClean="0"/>
              <a:t>&lt;&lt;“low 5”&lt;&lt;</a:t>
            </a:r>
            <a:r>
              <a:rPr lang="en-US" sz="1600" dirty="0" err="1" smtClean="0"/>
              <a:t>lower_bound</a:t>
            </a:r>
            <a:r>
              <a:rPr lang="en-US" sz="1600" dirty="0" smtClean="0"/>
              <a:t>(5)&lt;&lt;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err="1" smtClean="0"/>
              <a:t>cout</a:t>
            </a:r>
            <a:r>
              <a:rPr lang="en-US" sz="1600" dirty="0" smtClean="0"/>
              <a:t>&lt;&lt;“high 5”&lt;&lt;</a:t>
            </a:r>
            <a:r>
              <a:rPr lang="en-US" sz="1600" dirty="0" err="1" smtClean="0"/>
              <a:t>upper_bound</a:t>
            </a:r>
            <a:r>
              <a:rPr lang="en-US" sz="1600" dirty="0" smtClean="0"/>
              <a:t>(5)&lt;&lt;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//Lower Bound of 3 is?</a:t>
            </a:r>
          </a:p>
          <a:p>
            <a:r>
              <a:rPr lang="en-US" sz="1600" dirty="0" smtClean="0"/>
              <a:t>//Upper Bound of 3 is ?</a:t>
            </a:r>
          </a:p>
          <a:p>
            <a:r>
              <a:rPr lang="en-US" sz="1600" dirty="0" smtClean="0"/>
              <a:t>//Lower Bound of 5 is ?</a:t>
            </a:r>
          </a:p>
          <a:p>
            <a:r>
              <a:rPr lang="en-US" sz="1600" dirty="0" smtClean="0"/>
              <a:t>//Upper Bound of 5 is ?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       </a:t>
            </a:r>
            <a:r>
              <a:rPr lang="en-US" sz="1600" b="1" dirty="0" err="1" smtClean="0"/>
              <a:t>c.erase</a:t>
            </a:r>
            <a:r>
              <a:rPr lang="en-US" sz="1600" b="1" dirty="0" smtClean="0"/>
              <a:t>(5);</a:t>
            </a:r>
          </a:p>
          <a:p>
            <a:r>
              <a:rPr lang="en-US" sz="1600" dirty="0" smtClean="0"/>
              <a:t>//What is the effect of erase(5)?</a:t>
            </a:r>
          </a:p>
          <a:p>
            <a:r>
              <a:rPr lang="en-US" sz="1600" dirty="0" smtClean="0"/>
              <a:t>set&lt;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&gt;::</a:t>
            </a:r>
            <a:r>
              <a:rPr lang="en-US" sz="1600" dirty="0" err="1" smtClean="0"/>
              <a:t>iterator</a:t>
            </a:r>
            <a:r>
              <a:rPr lang="en-US" sz="1600" dirty="0" smtClean="0"/>
              <a:t> pos;</a:t>
            </a:r>
          </a:p>
          <a:p>
            <a:r>
              <a:rPr lang="en-US" sz="1600" dirty="0" smtClean="0"/>
              <a:t>pos=begin();</a:t>
            </a:r>
          </a:p>
          <a:p>
            <a:r>
              <a:rPr lang="en-US" sz="1600" dirty="0" smtClean="0"/>
              <a:t>  </a:t>
            </a:r>
            <a:r>
              <a:rPr lang="en-US" sz="1600" dirty="0" smtClean="0"/>
              <a:t>      </a:t>
            </a:r>
            <a:r>
              <a:rPr lang="en-US" sz="1600" b="1" dirty="0" err="1" smtClean="0"/>
              <a:t>c.erase</a:t>
            </a:r>
            <a:r>
              <a:rPr lang="en-US" sz="1600" b="1" dirty="0" smtClean="0"/>
              <a:t>(pos);</a:t>
            </a:r>
          </a:p>
          <a:p>
            <a:r>
              <a:rPr lang="en-US" sz="1600" dirty="0" smtClean="0"/>
              <a:t>//What is the effect of erase(pos)?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200" dirty="0" smtClean="0"/>
          </a:p>
          <a:p>
            <a:endParaRPr lang="en-US" sz="1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on STL’s (</a:t>
            </a:r>
            <a:r>
              <a:rPr lang="en-US" dirty="0" err="1" smtClean="0"/>
              <a:t>scantron</a:t>
            </a:r>
            <a:r>
              <a:rPr lang="en-US" dirty="0" smtClean="0"/>
              <a:t> and #2)</a:t>
            </a:r>
          </a:p>
          <a:p>
            <a:r>
              <a:rPr lang="en-US" dirty="0" smtClean="0"/>
              <a:t>Inheritance C14</a:t>
            </a:r>
          </a:p>
          <a:p>
            <a:r>
              <a:rPr lang="en-US" smtClean="0"/>
              <a:t>Frequency Program Due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introduce you to a dozen of the most useful algorithms.</a:t>
            </a:r>
          </a:p>
          <a:p>
            <a:r>
              <a:rPr lang="en-US" dirty="0" smtClean="0"/>
              <a:t>This may save you days, if not months, of work. 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  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The Standard Template Library has about 60 algorithms.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simplest Algorithm:  find()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r=find(</a:t>
            </a:r>
            <a:r>
              <a:rPr lang="en-US" sz="1600" dirty="0" err="1" smtClean="0"/>
              <a:t>b,e,v</a:t>
            </a:r>
            <a:r>
              <a:rPr lang="en-US" sz="1600" dirty="0" smtClean="0"/>
              <a:t>)	//r points to the first occurrence of v in [b:e)</a:t>
            </a:r>
          </a:p>
          <a:p>
            <a:r>
              <a:rPr lang="en-US" sz="1600" dirty="0" smtClean="0"/>
              <a:t>find() operates on a sequence defined by a pair of </a:t>
            </a:r>
            <a:r>
              <a:rPr lang="en-US" sz="1600" dirty="0" err="1" smtClean="0"/>
              <a:t>iterators</a:t>
            </a:r>
            <a:r>
              <a:rPr lang="en-US" sz="1600" dirty="0" smtClean="0"/>
              <a:t>.  </a:t>
            </a:r>
          </a:p>
          <a:p>
            <a:r>
              <a:rPr lang="en-US" sz="1600" dirty="0" smtClean="0"/>
              <a:t>template&lt;class In, class T&gt;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In find(In first, In last, const T&amp; bal)	//finds the first element in[first, last) that equals </a:t>
            </a:r>
            <a:r>
              <a:rPr lang="en-US" sz="1600" dirty="0" err="1" smtClean="0"/>
              <a:t>val</a:t>
            </a:r>
            <a:endParaRPr lang="en-US" sz="1600" dirty="0" smtClean="0"/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{	while(first!=last &amp;&amp; *first!=</a:t>
            </a:r>
            <a:r>
              <a:rPr lang="en-US" sz="1600" dirty="0" err="1" smtClean="0"/>
              <a:t>val</a:t>
            </a:r>
            <a:r>
              <a:rPr lang="en-US" sz="1600" dirty="0" smtClean="0"/>
              <a:t>)++first;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</a:t>
            </a:r>
            <a:r>
              <a:rPr lang="en-US" sz="1600" smtClean="0"/>
              <a:t>return first;		          }</a:t>
            </a:r>
            <a:endParaRPr lang="en-US" sz="1600" dirty="0" smtClean="0"/>
          </a:p>
          <a:p>
            <a:r>
              <a:rPr lang="en-US" sz="1600" dirty="0" smtClean="0"/>
              <a:t>We are looking for the value </a:t>
            </a:r>
            <a:r>
              <a:rPr lang="en-US" sz="1600" b="1" dirty="0" err="1" smtClean="0"/>
              <a:t>val</a:t>
            </a:r>
            <a:r>
              <a:rPr lang="en-US" sz="1600" b="1" dirty="0" smtClean="0"/>
              <a:t> </a:t>
            </a:r>
            <a:r>
              <a:rPr lang="en-US" sz="1600" dirty="0" smtClean="0"/>
              <a:t>in the half-open sequence[first, last).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405</Words>
  <Application>Microsoft Office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Standard Template Library Sets</vt:lpstr>
      <vt:lpstr>Sets and Multisets</vt:lpstr>
      <vt:lpstr>Set and Multiset Operations create, copy, and destroy</vt:lpstr>
      <vt:lpstr>Searching Sets and Multisets Special Functions</vt:lpstr>
      <vt:lpstr>Simple Example of Program using Search Operations</vt:lpstr>
      <vt:lpstr>Next Time</vt:lpstr>
      <vt:lpstr>Algorithms</vt:lpstr>
      <vt:lpstr>The simplest Algorithm:  find()</vt:lpstr>
    </vt:vector>
  </TitlesOfParts>
  <Company>Santa Barbara City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Template Library Algorithms and Maps</dc:title>
  <dc:creator>Jackie Kuehn</dc:creator>
  <cp:lastModifiedBy>Jackie Kuehn</cp:lastModifiedBy>
  <cp:revision>58</cp:revision>
  <dcterms:created xsi:type="dcterms:W3CDTF">2011-10-16T23:14:53Z</dcterms:created>
  <dcterms:modified xsi:type="dcterms:W3CDTF">2011-10-19T04:31:15Z</dcterms:modified>
</cp:coreProperties>
</file>