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541"/>
  </p:normalViewPr>
  <p:slideViewPr>
    <p:cSldViewPr snapToGrid="0" snapToObjects="1">
      <p:cViewPr>
        <p:scale>
          <a:sx n="93" d="100"/>
          <a:sy n="93" d="100"/>
        </p:scale>
        <p:origin x="9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2AFC2-485E-6541-B389-C23C8F5AF16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7AF9-A5E9-694D-A23C-4DF7F235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5E87-503F-4C47-8A0E-3AE87E34FF3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1409-AE97-A94A-A7ED-DD73B295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9961"/>
            <a:ext cx="9144000" cy="177260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latin typeface="Times New Roman" charset="0"/>
                <a:ea typeface="Times New Roman" charset="0"/>
                <a:cs typeface="Times New Roman" charset="0"/>
              </a:rPr>
              <a:t>Математика в компьютерных играх</a:t>
            </a:r>
            <a:endParaRPr lang="en-US" sz="6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840" y="5202238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Работа ученика 9 «А» класса</a:t>
            </a:r>
            <a:endParaRPr lang="en-GB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Мухина Майя Константиновна</a:t>
            </a:r>
            <a:endParaRPr lang="en-GB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г. Сочи, 2020 г.</a:t>
            </a:r>
            <a:endParaRPr lang="en-GB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845" y="383957"/>
            <a:ext cx="1086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charset="0"/>
                <a:ea typeface="Times New Roman" charset="0"/>
                <a:cs typeface="Times New Roman" charset="0"/>
              </a:rPr>
              <a:t>Муниципальное общеобразовательное бюджетное учреждение</a:t>
            </a:r>
            <a:endParaRPr lang="en-GB" sz="1400" dirty="0">
              <a:latin typeface="Calibri" charset="0"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charset="0"/>
                <a:ea typeface="Times New Roman" charset="0"/>
                <a:cs typeface="Times New Roman" charset="0"/>
              </a:rPr>
              <a:t>«Лицей №59» города Сочи</a:t>
            </a:r>
            <a:endParaRPr lang="en-GB" sz="1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91" y="1094509"/>
            <a:ext cx="7128164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9211" y="2570364"/>
            <a:ext cx="10396954" cy="1323439"/>
          </a:xfrm>
          <a:prstGeom prst="rect">
            <a:avLst/>
          </a:prstGeom>
          <a:noFill/>
        </p:spPr>
        <p:txBody>
          <a:bodyPr vert="horz" wrap="square" lIns="90000" rtlCol="0" anchor="ctr" anchorCtr="0">
            <a:spAutoFit/>
          </a:bodyPr>
          <a:lstStyle/>
          <a:p>
            <a:r>
              <a:rPr lang="ru-RU" sz="8000" b="1" smtClean="0">
                <a:latin typeface="Times New Roman" charset="0"/>
                <a:ea typeface="Times New Roman" charset="0"/>
                <a:cs typeface="Times New Roman" charset="0"/>
              </a:rPr>
              <a:t>Спасибо за </a:t>
            </a:r>
            <a:r>
              <a:rPr lang="ru-RU" sz="8000" b="1" smtClean="0"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Times New Roman" charset="0"/>
                <a:ea typeface="Times New Roman" charset="0"/>
                <a:cs typeface="Times New Roman" charset="0"/>
              </a:rPr>
              <a:t>внимание</a:t>
            </a:r>
            <a:r>
              <a:rPr lang="ru-RU" sz="8000" b="1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8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 1 - Начало</a:t>
            </a:r>
            <a:r>
              <a:rPr lang="en-GB" sz="4800" b="1" kern="0" dirty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  <a:t/>
            </a:r>
            <a:br>
              <a:rPr lang="en-GB" sz="4800" b="1" kern="0" dirty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0" y="888997"/>
            <a:ext cx="561600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490"/>
            <a:ext cx="4368801" cy="4368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5" y="1690688"/>
            <a:ext cx="4558145" cy="455814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 2 – Треугольник между игроками</a:t>
            </a:r>
            <a:endParaRPr lang="en-GB" sz="4800" b="1" kern="0" dirty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  <a:t/>
            </a:r>
            <a:b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097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</a:t>
            </a:r>
            <a:r>
              <a:rPr lang="ru-RU" sz="4800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 </a:t>
            </a:r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3 – Расстояние между игроками</a:t>
            </a:r>
            <a:endParaRPr lang="en-GB" b="1" kern="0" dirty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  <a:p>
            <a:endParaRPr lang="en-GB" sz="4800" b="1" kern="0" dirty="0" smtClean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  <a:t/>
            </a:r>
            <a:b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235" y="1027906"/>
            <a:ext cx="646331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lang="en-GB" sz="2000" b="1" kern="0" dirty="0">
              <a:solidFill>
                <a:srgbClr val="2F5496"/>
              </a:solidFill>
              <a:effectLst/>
              <a:latin typeface="Calibri Light" charset="0"/>
              <a:ea typeface="DengXian Light" charset="-122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3" y="1221509"/>
            <a:ext cx="5080000" cy="508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3441" y="3156669"/>
            <a:ext cx="3074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charset="0"/>
                <a:ea typeface="Calibri" charset="0"/>
              </a:rPr>
              <a:t>(</a:t>
            </a:r>
            <a:r>
              <a:rPr lang="ru-RU" sz="2400" dirty="0" err="1">
                <a:latin typeface="Times New Roman" charset="0"/>
                <a:ea typeface="Calibri" charset="0"/>
              </a:rPr>
              <a:t>a</a:t>
            </a:r>
            <a:r>
              <a:rPr lang="ru-RU" sz="2400" dirty="0">
                <a:latin typeface="Times New Roman" charset="0"/>
                <a:ea typeface="Calibri" charset="0"/>
              </a:rPr>
              <a:t> × </a:t>
            </a:r>
            <a:r>
              <a:rPr lang="ru-RU" sz="2400" dirty="0" err="1">
                <a:latin typeface="Times New Roman" charset="0"/>
                <a:ea typeface="Calibri" charset="0"/>
              </a:rPr>
              <a:t>a</a:t>
            </a:r>
            <a:r>
              <a:rPr lang="ru-RU" sz="2400" dirty="0">
                <a:latin typeface="Times New Roman" charset="0"/>
                <a:ea typeface="Calibri" charset="0"/>
              </a:rPr>
              <a:t>) × (</a:t>
            </a:r>
            <a:r>
              <a:rPr lang="ru-RU" sz="2400" dirty="0" err="1">
                <a:latin typeface="Times New Roman" charset="0"/>
                <a:ea typeface="Calibri" charset="0"/>
              </a:rPr>
              <a:t>b</a:t>
            </a:r>
            <a:r>
              <a:rPr lang="ru-RU" sz="2400" dirty="0">
                <a:latin typeface="Times New Roman" charset="0"/>
                <a:ea typeface="Calibri" charset="0"/>
              </a:rPr>
              <a:t> × </a:t>
            </a:r>
            <a:r>
              <a:rPr lang="ru-RU" sz="2400" dirty="0" err="1">
                <a:latin typeface="Times New Roman" charset="0"/>
                <a:ea typeface="Calibri" charset="0"/>
              </a:rPr>
              <a:t>b</a:t>
            </a:r>
            <a:r>
              <a:rPr lang="ru-RU" sz="2400" dirty="0">
                <a:latin typeface="Times New Roman" charset="0"/>
                <a:ea typeface="Calibri" charset="0"/>
              </a:rPr>
              <a:t>) = </a:t>
            </a:r>
            <a:r>
              <a:rPr lang="ru-RU" sz="2400" dirty="0" err="1">
                <a:latin typeface="Times New Roman" charset="0"/>
                <a:ea typeface="Calibri" charset="0"/>
              </a:rPr>
              <a:t>c</a:t>
            </a:r>
            <a:r>
              <a:rPr lang="ru-RU" sz="2400" dirty="0">
                <a:latin typeface="Times New Roman" charset="0"/>
                <a:ea typeface="Calibri" charset="0"/>
              </a:rPr>
              <a:t> × </a:t>
            </a:r>
            <a:r>
              <a:rPr lang="ru-RU" sz="2400" dirty="0" err="1">
                <a:latin typeface="Times New Roman" charset="0"/>
                <a:ea typeface="Calibri" charset="0"/>
              </a:rPr>
              <a:t>c</a:t>
            </a:r>
            <a:r>
              <a:rPr lang="en-GB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078261"/>
            <a:ext cx="5080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2043545"/>
            <a:ext cx="7176655" cy="35883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 </a:t>
            </a:r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4 – Угол при повороте</a:t>
            </a:r>
            <a:endParaRPr lang="en-GB" sz="4800" b="1" kern="0" dirty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endParaRPr lang="en-GB" b="1" kern="0" dirty="0" smtClean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  <a:p>
            <a:endParaRPr lang="en-GB" sz="4800" b="1" kern="0" dirty="0" smtClean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  <a:t/>
            </a:r>
            <a:b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9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73" y="1390072"/>
            <a:ext cx="5080000" cy="508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 5 – Движение по прямой</a:t>
            </a:r>
            <a:endParaRPr lang="en-GB" b="1" kern="0" dirty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  <a:p>
            <a:endParaRPr lang="en-GB" sz="4800" b="1" kern="0" dirty="0" smtClean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endParaRPr lang="en-GB" b="1" kern="0" dirty="0" smtClean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  <a:p>
            <a:endParaRPr lang="en-GB" sz="4800" b="1" kern="0" dirty="0" smtClean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  <a:t/>
            </a:r>
            <a:b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/Users/mmukhina/Desktop/Screen Shot 2018-06-27 at 06.23.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22" y="2327564"/>
            <a:ext cx="4927687" cy="37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 </a:t>
            </a:r>
            <a:r>
              <a:rPr lang="ru-RU" b="1" kern="0" dirty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6 - Пример из настоящей видео игры</a:t>
            </a:r>
            <a:endParaRPr lang="en-GB" sz="4800" b="1" kern="0" dirty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endParaRPr lang="en-GB" b="1" kern="0" dirty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Глава </a:t>
            </a:r>
            <a:r>
              <a:rPr lang="en-GB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7</a:t>
            </a:r>
            <a:r>
              <a:rPr lang="ru-RU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 </a:t>
            </a:r>
            <a:r>
              <a:rPr lang="mr-IN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–</a:t>
            </a:r>
            <a:r>
              <a:rPr lang="ru-RU" b="1" kern="0" dirty="0" smtClean="0">
                <a:solidFill>
                  <a:srgbClr val="000000"/>
                </a:solidFill>
                <a:latin typeface="Times New Roman" charset="0"/>
                <a:ea typeface="DengXian Light" charset="-122"/>
                <a:cs typeface="Times New Roman" charset="0"/>
              </a:rPr>
              <a:t> Прыжок по параболе</a:t>
            </a:r>
            <a:endParaRPr lang="en-GB" sz="4800" b="1" kern="0" dirty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endParaRPr lang="en-GB" b="1" kern="0" dirty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  <a:p>
            <a:endParaRPr lang="en-GB" sz="4800" b="1" kern="0" dirty="0" smtClean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endParaRPr lang="en-GB" b="1" kern="0" dirty="0" smtClean="0">
              <a:solidFill>
                <a:srgbClr val="000000"/>
              </a:solidFill>
              <a:latin typeface="Times New Roman" charset="0"/>
              <a:ea typeface="DengXian Light" charset="-122"/>
              <a:cs typeface="Times New Roman" charset="0"/>
            </a:endParaRPr>
          </a:p>
          <a:p>
            <a:endParaRPr lang="en-GB" sz="4800" b="1" kern="0" dirty="0" smtClean="0">
              <a:solidFill>
                <a:srgbClr val="2F5496"/>
              </a:solidFill>
              <a:latin typeface="Calibri Light" charset="0"/>
              <a:ea typeface="DengXian Light" charset="-122"/>
              <a:cs typeface="Times New Roman" charset="0"/>
            </a:endParaRPr>
          </a:p>
          <a:p>
            <a: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  <a:t/>
            </a:r>
            <a:br>
              <a:rPr lang="en-GB" sz="4800" b="1" kern="0" dirty="0" smtClean="0">
                <a:solidFill>
                  <a:srgbClr val="2F5496"/>
                </a:solidFill>
                <a:latin typeface="Calibri Light" charset="0"/>
                <a:ea typeface="DengXian Light" charset="-122"/>
                <a:cs typeface="Times New Roman" charset="0"/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77" y="3408520"/>
            <a:ext cx="3219278" cy="900244"/>
          </a:xfrm>
          <a:prstGeom prst="rect">
            <a:avLst/>
          </a:prstGeom>
        </p:spPr>
      </p:pic>
      <p:pic>
        <p:nvPicPr>
          <p:cNvPr id="4" name="Picture 3" descr="../../../../../Desktop/Screen%20Shot%202020-02-16%20at%2020.5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3" t="21261" r="8835" b="13781"/>
          <a:stretch/>
        </p:blipFill>
        <p:spPr bwMode="auto">
          <a:xfrm>
            <a:off x="5999018" y="2145146"/>
            <a:ext cx="5551833" cy="36876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51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93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DengXian Light</vt:lpstr>
      <vt:lpstr>Times New Roman</vt:lpstr>
      <vt:lpstr>Office Theme</vt:lpstr>
      <vt:lpstr>Математика в компьютерных играх</vt:lpstr>
      <vt:lpstr>Глава 1 - Начало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2020-02-24T13:45:26Z</dcterms:created>
  <dcterms:modified xsi:type="dcterms:W3CDTF">2020-03-10T21:00:28Z</dcterms:modified>
</cp:coreProperties>
</file>