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0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21db8786_0_2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21db8786_0_2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121db8786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121db8786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21db878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21db878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21db8786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21db8786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21db8786_0_1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21db8786_0_1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21db8786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21db8786_0_2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21db8786_0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21db8786_0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21db8786_0_2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21db8786_0_2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21db8786_0_2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21db8786_0_2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21db8786_0_3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21db8786_0_3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AUTO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 1">
  <p:cSld name="AUTOLAYOUT_1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tmatrixtoo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wqT99nx4J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4170950" y="1590150"/>
            <a:ext cx="4371600" cy="9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LED Matrix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2096450" y="2812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79" dirty="0">
                <a:latin typeface="Oswald"/>
                <a:ea typeface="Oswald"/>
                <a:cs typeface="Oswald"/>
                <a:sym typeface="Oswald"/>
              </a:rPr>
              <a:t>Майя Мухина</a:t>
            </a:r>
            <a:endParaRPr sz="1679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79" dirty="0">
                <a:latin typeface="Oswald"/>
                <a:ea typeface="Oswald"/>
                <a:cs typeface="Oswald"/>
                <a:sym typeface="Oswald"/>
              </a:rPr>
              <a:t>Лаврентий Болотников</a:t>
            </a:r>
            <a:endParaRPr sz="1679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l="3392" t="5651" r="10711" b="12915"/>
          <a:stretch/>
        </p:blipFill>
        <p:spPr>
          <a:xfrm>
            <a:off x="0" y="0"/>
            <a:ext cx="36156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170950" y="2426375"/>
            <a:ext cx="902400" cy="9816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t="5360" b="7901"/>
          <a:stretch/>
        </p:blipFill>
        <p:spPr>
          <a:xfrm>
            <a:off x="6028625" y="84226"/>
            <a:ext cx="2985700" cy="259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4">
            <a:alphaModFix/>
          </a:blip>
          <a:srcRect t="12502" b="12495"/>
          <a:stretch/>
        </p:blipFill>
        <p:spPr>
          <a:xfrm>
            <a:off x="6035850" y="2783906"/>
            <a:ext cx="2985700" cy="22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04475" y="384025"/>
            <a:ext cx="47793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Заключение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04475" y="1198525"/>
            <a:ext cx="47793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Уменьшить задержку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Добавить возможность отображать гифку на матрице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Подключить несколько матриц вместе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Управлять дистанционно через блютуз или вайфай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Цель проекта</a:t>
            </a:r>
            <a:endParaRPr sz="3000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608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Создать интерфейс для упрощенного использования LED матрицы и возможность моментально отображать созданные изображения и сохранять их в любом цвете. А также создавать из этих изображений гифки.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20692" r="18376"/>
          <a:stretch/>
        </p:blipFill>
        <p:spPr>
          <a:xfrm>
            <a:off x="4441650" y="0"/>
            <a:ext cx="47023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831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u="sng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http://dotmatrixtool.com/#</a:t>
            </a:r>
            <a:endParaRPr sz="15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314250" y="361375"/>
            <a:ext cx="83631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Использованные технологии</a:t>
            </a: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422" y="70178"/>
            <a:ext cx="2446425" cy="24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622" y="2626897"/>
            <a:ext cx="2445223" cy="24464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14250" y="1149025"/>
            <a:ext cx="4832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Serial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Tools - serial.tools.list_ports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Sqlite3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Pillow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50" y="3257050"/>
            <a:ext cx="5972500" cy="16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l="704" t="2101" b="1046"/>
          <a:stretch/>
        </p:blipFill>
        <p:spPr>
          <a:xfrm>
            <a:off x="2280975" y="676962"/>
            <a:ext cx="4582050" cy="37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(16:9)</PresentationFormat>
  <Paragraphs>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Arial</vt:lpstr>
      <vt:lpstr>Oswald</vt:lpstr>
      <vt:lpstr>Slate</vt:lpstr>
      <vt:lpstr>LED Matrix</vt:lpstr>
      <vt:lpstr>Цель проекта</vt:lpstr>
      <vt:lpstr>Использованные технологии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Matrix</dc:title>
  <cp:lastModifiedBy>Mayya Mukhina</cp:lastModifiedBy>
  <cp:revision>1</cp:revision>
  <dcterms:modified xsi:type="dcterms:W3CDTF">2021-11-11T00:01:38Z</dcterms:modified>
</cp:coreProperties>
</file>