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121db8786_0_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121db8786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121db8786_0_2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121db8786_0_2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121db8786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121db8786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21db8786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21db8786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21db8786_0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121db8786_0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21db8786_0_2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21db8786_0_2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21db8786_0_2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21db8786_0_2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121db8786_0_2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121db8786_0_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121db8786_0_2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121db8786_0_2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121db8786_0_3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121db8786_0_3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 1">
  <p:cSld name="AUTOLAYOUT_1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hyperlink" Target="http://dotmatrixtool.com/#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EwqT99nx4J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4170950" y="1590150"/>
            <a:ext cx="4371600" cy="9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LED Matrix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096450" y="281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679">
                <a:latin typeface="Oswald"/>
                <a:ea typeface="Oswald"/>
                <a:cs typeface="Oswald"/>
                <a:sym typeface="Oswald"/>
              </a:rPr>
              <a:t>Майя Мухина</a:t>
            </a:r>
            <a:endParaRPr sz="1679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679">
                <a:latin typeface="Oswald"/>
                <a:ea typeface="Oswald"/>
                <a:cs typeface="Oswald"/>
                <a:sym typeface="Oswald"/>
              </a:rPr>
              <a:t>Лаврентий Болотников</a:t>
            </a:r>
            <a:endParaRPr sz="1679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2915" l="3392" r="10711" t="5651"/>
          <a:stretch/>
        </p:blipFill>
        <p:spPr>
          <a:xfrm>
            <a:off x="0" y="0"/>
            <a:ext cx="36156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4170950" y="2426375"/>
            <a:ext cx="902400" cy="9816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/>
          </a:blip>
          <a:srcRect b="7901" l="0" r="0" t="5360"/>
          <a:stretch/>
        </p:blipFill>
        <p:spPr>
          <a:xfrm>
            <a:off x="6028625" y="84226"/>
            <a:ext cx="2985700" cy="259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 rotWithShape="1">
          <a:blip r:embed="rId4">
            <a:alphaModFix/>
          </a:blip>
          <a:srcRect b="12495" l="0" r="0" t="12502"/>
          <a:stretch/>
        </p:blipFill>
        <p:spPr>
          <a:xfrm>
            <a:off x="6035850" y="2783906"/>
            <a:ext cx="2985700" cy="223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>
            <p:ph type="title"/>
          </p:nvPr>
        </p:nvSpPr>
        <p:spPr>
          <a:xfrm>
            <a:off x="304475" y="384025"/>
            <a:ext cx="47793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Заключение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04475" y="1198525"/>
            <a:ext cx="47793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Уменьшить задержку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Добавить возможность отображать гифку на матрице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Управлять дистанционно через 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блютуз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или вайфай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Подключить несколько матриц вместе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350" y="102275"/>
            <a:ext cx="4938950" cy="49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Цель проекта</a:t>
            </a:r>
            <a:endParaRPr sz="30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389600"/>
            <a:ext cx="3608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Создать интерфейс для упрощенного использования LED матрицы и возможность моментально отображать созданные изображения и </a:t>
            </a:r>
            <a:r>
              <a:rPr lang="ru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сохранять их в любом цвете</a:t>
            </a:r>
            <a:r>
              <a:rPr lang="ru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 А также создавать из этих изображений гифки.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20692" r="18376" t="0"/>
          <a:stretch/>
        </p:blipFill>
        <p:spPr>
          <a:xfrm>
            <a:off x="4441650" y="0"/>
            <a:ext cx="47023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83100" y="4535375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http://dotmatrixtool.com/#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4250" y="361375"/>
            <a:ext cx="83631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</a:t>
            </a:r>
            <a:r>
              <a:rPr lang="ru"/>
              <a:t> технологии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422" y="70178"/>
            <a:ext cx="2446425" cy="24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8622" y="2626897"/>
            <a:ext cx="2445223" cy="24464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14250" y="1149025"/>
            <a:ext cx="483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Seria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Tools - serial.tools.list_ports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Sqlite3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Pillow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Time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250" y="3257050"/>
            <a:ext cx="5972500" cy="16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450" y="152400"/>
            <a:ext cx="4723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450" y="152400"/>
            <a:ext cx="4723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450" y="152400"/>
            <a:ext cx="4723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450" y="152400"/>
            <a:ext cx="4723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1046" l="704" r="0" t="2101"/>
          <a:stretch/>
        </p:blipFill>
        <p:spPr>
          <a:xfrm>
            <a:off x="2280975" y="676962"/>
            <a:ext cx="4582050" cy="37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hlinkClick r:id="rId3"/>
              </a:rPr>
              <a:t>Видео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