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d2c3c6bd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d2c3c6bd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d2c3c6b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8d2c3c6b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d2c3c6bd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8d2c3c6b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d2c3c6b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d2c3c6b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hess-online-project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600"/>
              <a:t>Chess Online</a:t>
            </a:r>
            <a:endParaRPr sz="66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Майя Мухина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Людмила Морозова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Лаврентий Болотников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Создать сайт для игры в шахматы онлайн и отслеживания результатов.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ru" sz="1800"/>
              <a:t>Логин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ru" sz="1800"/>
              <a:t>Регистрация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ru" sz="1800"/>
              <a:t>Меню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ru" sz="1800"/>
              <a:t>Загрузка фотографии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ru" sz="1800"/>
              <a:t>Саму игру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Boostrap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Accordion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Carousel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Offcanvas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Popovers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Toasts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Socketio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Postgres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Heroku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83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сайта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34663" l="28664" r="25639" t="36680"/>
          <a:stretch/>
        </p:blipFill>
        <p:spPr>
          <a:xfrm>
            <a:off x="361800" y="1439650"/>
            <a:ext cx="8420400" cy="29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Добавить подключение к облаку для хранения фотографий профиля.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Amazon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Cloudinary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Azure blob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Digital Ocean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Упростить управление игры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Добавить возможность созданий несколько игр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71250" y="2141250"/>
            <a:ext cx="7827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600">
                <a:solidFill>
                  <a:srgbClr val="FFFFFF"/>
                </a:solidFill>
              </a:rPr>
              <a:t>Спасибо за Внимание</a:t>
            </a:r>
            <a:endParaRPr b="1" sz="6600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01375" y="4510600"/>
            <a:ext cx="5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