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FD62F-1FBA-46AC-9961-8A70B0584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DD34F5-6852-4470-B12A-113D48E5F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29CCB-14FE-426A-BADB-E64646A9D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8A439-74CF-4E78-B212-513B15128129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FD7A7-5D2A-42D1-9F7B-0F7B72AAE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9E40F-2925-4FFD-8C0C-44074F1EB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4F1A-1D6C-4974-A93E-0B176061B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48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A9A7D-3527-45DD-999F-3331573B9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C64B00-DA20-40B5-83B4-26958B405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CE49A-E2CD-48F7-BEF8-43DAA0FCD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8A439-74CF-4E78-B212-513B15128129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AD6DF-D3CD-43D0-B13C-A3D7FF8E8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4A4F5-4F90-48A4-9A71-477519AE7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4F1A-1D6C-4974-A93E-0B176061B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8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8F48DC-65BE-49BC-B9F5-EAD3FC8D64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487FF-7B85-4DFD-AC05-04812582A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32ED5-21BA-4B3A-9613-4C4F53A66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8A439-74CF-4E78-B212-513B15128129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462B0-A8C7-430F-BA7F-C7F895607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5D9D6-DB2F-410F-9E68-9E34106E6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4F1A-1D6C-4974-A93E-0B176061B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97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1B045-8271-4502-B0F1-A9D98E794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270C0-49EC-4724-9F88-1FAA7D647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AF120-839E-4801-A166-6820525FF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8A439-74CF-4E78-B212-513B15128129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6CE85-1C0C-46E2-A666-D9D756D5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44138-1B91-45C6-927C-75A464B9A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4F1A-1D6C-4974-A93E-0B176061B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58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AE8B2-37BA-443C-ACB4-620F01571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83074-A84B-477B-9734-9DEED59AB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28D45-8542-44B0-8330-4DF68B2F1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8A439-74CF-4E78-B212-513B15128129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634AD-8B1D-44C4-AA28-35FE2E243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C2BE4-5F39-4128-B9EA-DE37604FA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4F1A-1D6C-4974-A93E-0B176061B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50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ECB8B-6CC6-4EBA-BC89-CECE032BE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BD0CC-4E9B-4721-B9CA-5195489A5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C9478-7377-436B-8130-AF0AF1D16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9B1D6-FBE4-493B-B632-0FB0F5B7C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8A439-74CF-4E78-B212-513B15128129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1CCC9-C41F-4755-B173-5D3567319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BBE03-2B5E-4957-BE69-7B3A9D352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4F1A-1D6C-4974-A93E-0B176061B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62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9B82F-87F8-4D4E-9D5A-88B15371A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ACADB-0E40-44F6-A809-628716A1E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88B58-9EB5-40C9-80AC-D5C4690DD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D696D-C663-44A0-A1C4-95F3B15DB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DC517C-D061-4F57-A5CF-9BDF70F711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F7D9F0-D00F-4E1F-93DB-829B1B89B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8A439-74CF-4E78-B212-513B15128129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3CBCF1-DEEC-4669-82C7-4389A7D96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1236AF-A9DF-4609-ADCC-3C30F2D94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4F1A-1D6C-4974-A93E-0B176061B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93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E66FE-7A6A-410A-B4C2-A3C59A39B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D710B4-CFE4-440B-8CFB-886660A54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8A439-74CF-4E78-B212-513B15128129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338730-E03C-4DBB-ABEF-1B90B549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6B5BBD-682F-4E9E-AFC9-30A7D111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4F1A-1D6C-4974-A93E-0B176061B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68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4CFD5B-D104-4C01-94E7-55A2C326B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8A439-74CF-4E78-B212-513B15128129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D06439-1FF3-4F39-B1E7-F1DBC7061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EC397-6760-4072-8648-490F571CB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4F1A-1D6C-4974-A93E-0B176061B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55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4D6F0-E423-47F9-9A94-A4A4942C6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188AA-B47E-4496-B418-8451EA2ED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AC981F-CB0D-44C6-8EDA-679F18DBA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B3309-5E15-427A-A6E6-F418A3A4E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8A439-74CF-4E78-B212-513B15128129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AD60E-F439-48E5-AAA8-1A9A4336F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09DEA-699F-4EE3-B034-5567A399E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4F1A-1D6C-4974-A93E-0B176061B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6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DF145-5347-42A8-A32A-6B0BD3141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A946E7-B96B-42DB-81CC-8E90DB554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EB552-D260-4B7A-AD97-E920DA918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76709-AED1-455C-A0F4-558832EDB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8A439-74CF-4E78-B212-513B15128129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AA3F0-D768-4874-BD04-95EF11366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02E6F-2C95-4745-A74A-A31ACA60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4F1A-1D6C-4974-A93E-0B176061B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41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89C770-F209-40D3-A6A6-91B5B20E2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D2BE2-EE1C-49CE-9026-F2FCC2F08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1F6A1-7985-424A-BA2E-89DE59D08B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8A439-74CF-4E78-B212-513B15128129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7F3CF-D872-4A15-9184-0104366027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496E1-AB54-4C4E-ABEE-51E603D6C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44F1A-1D6C-4974-A93E-0B176061B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18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DDBB9-B6C4-467C-99D0-72CD377B05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6 Group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731D33-17FE-4A87-AA06-EFBFFC4305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Nick W, Mike M, </a:t>
            </a:r>
            <a:r>
              <a:rPr lang="en-US" dirty="0" err="1"/>
              <a:t>Deryk</a:t>
            </a:r>
            <a:r>
              <a:rPr lang="en-US" dirty="0"/>
              <a:t> H, Chase 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021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E1198-5CB7-4AEA-990D-7FB4BD0F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KPIs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16581-D776-432E-9713-444C38D02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 First call resolution rate –50 % on the phone</a:t>
            </a:r>
          </a:p>
          <a:p>
            <a:r>
              <a:rPr lang="en-US" dirty="0"/>
              <a:t> Average resolution time –24hrs of first contact</a:t>
            </a:r>
          </a:p>
          <a:p>
            <a:r>
              <a:rPr lang="en-US" dirty="0"/>
              <a:t>SLA compliance percentage – 100% </a:t>
            </a:r>
          </a:p>
          <a:p>
            <a:r>
              <a:rPr lang="en-US" dirty="0"/>
              <a:t>End-user satisfaction rates – 90% customer satisfaction</a:t>
            </a:r>
            <a:br>
              <a:rPr lang="en-US" dirty="0"/>
            </a:br>
            <a:r>
              <a:rPr lang="en-US" dirty="0"/>
              <a:t>Personnel utilization –50%</a:t>
            </a:r>
          </a:p>
          <a:p>
            <a:r>
              <a:rPr lang="en-US" dirty="0"/>
              <a:t> Cost per service desk ticket –</a:t>
            </a:r>
          </a:p>
          <a:p>
            <a:r>
              <a:rPr lang="en-US" dirty="0"/>
              <a:t>To make goals clear and reachable we will use the term SMART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50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06F51-9EF0-4967-9167-54EBFE7E7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level Agreement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0B134-1302-49E0-90D4-C8A16042D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of our Agreement </a:t>
            </a:r>
          </a:p>
          <a:p>
            <a:r>
              <a:rPr lang="en-US" dirty="0"/>
              <a:t>4 parts to our agreement</a:t>
            </a:r>
          </a:p>
          <a:p>
            <a:r>
              <a:rPr lang="en-US" dirty="0"/>
              <a:t>4 levels of priority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8E9AB61A-7462-4AA7-A2E2-932BABB34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545" y="1770726"/>
            <a:ext cx="39584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053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C5479-CACA-489A-9240-7576912A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Satisfaction Survey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31679-1CB6-4DE8-837D-32F5F74B6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customer perception of service.</a:t>
            </a:r>
          </a:p>
          <a:p>
            <a:r>
              <a:rPr lang="en-US" dirty="0" smtClean="0"/>
              <a:t>Ensure customer is has been satisfied.</a:t>
            </a:r>
          </a:p>
          <a:p>
            <a:r>
              <a:rPr lang="en-US" dirty="0" smtClean="0"/>
              <a:t>Identify any particular areas to improve service toward varied demographics.</a:t>
            </a:r>
          </a:p>
          <a:p>
            <a:r>
              <a:rPr lang="en-US" dirty="0" smtClean="0"/>
              <a:t>Give customer a chance to add suggestions outside of expected results.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557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A068-8A61-4425-9D84-46F4EB79F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Checklist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475" y="1690688"/>
            <a:ext cx="6362700" cy="42100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353300" y="2509615"/>
            <a:ext cx="4067175" cy="318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2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Customer Satisfaction</a:t>
            </a:r>
            <a:endParaRPr lang="en-US" sz="11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2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1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buClr>
                <a:srgbClr val="333333"/>
              </a:buClr>
              <a:buSzPts val="950"/>
              <a:buFont typeface="Arial" panose="020B0604020202020204" pitchFamily="34" charset="0"/>
              <a:buChar char="●"/>
            </a:pPr>
            <a:r>
              <a:rPr lang="en-US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Customer feedback determines how happy customers are with the service</a:t>
            </a:r>
            <a:endParaRPr lang="en-US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buClr>
                <a:srgbClr val="333333"/>
              </a:buClr>
              <a:buSzPts val="950"/>
              <a:buFont typeface="Arial" panose="020B0604020202020204" pitchFamily="34" charset="0"/>
              <a:buChar char="●"/>
            </a:pPr>
            <a:r>
              <a:rPr lang="en-US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Customer satisfaction is key to retention and referrals</a:t>
            </a:r>
            <a:endParaRPr lang="en-US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2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SLA Compliance </a:t>
            </a:r>
            <a:endParaRPr lang="en-US" sz="11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2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1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buClr>
                <a:srgbClr val="333333"/>
              </a:buClr>
              <a:buSzPts val="950"/>
              <a:buFont typeface="Arial" panose="020B0604020202020204" pitchFamily="34" charset="0"/>
              <a:buChar char="●"/>
            </a:pPr>
            <a:r>
              <a:rPr lang="en-US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SLAs often incur penalties and fines if they are not met, not to mention customer dissatisfaction</a:t>
            </a:r>
            <a:endParaRPr lang="en-US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buClr>
                <a:srgbClr val="333333"/>
              </a:buClr>
              <a:buSzPts val="950"/>
              <a:buFont typeface="Arial" panose="020B0604020202020204" pitchFamily="34" charset="0"/>
              <a:buChar char="●"/>
            </a:pPr>
            <a:r>
              <a:rPr lang="en-US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SLAs address response times frames, appointment windows and resolution speed, scope and quality</a:t>
            </a:r>
            <a:endParaRPr lang="en-US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2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First-Time-Fix-Rates</a:t>
            </a:r>
            <a:endParaRPr lang="en-US" sz="11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○"/>
            </a:pPr>
            <a:r>
              <a:rPr lang="en-US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most common re-visit reasons is the technician not have the correct tools or skills to fix the issue</a:t>
            </a:r>
            <a:endParaRPr lang="en-US" dirty="0"/>
          </a:p>
          <a:p>
            <a:pPr marL="342900" marR="0" lvl="0" indent="-342900">
              <a:buFont typeface="Arial" panose="020B0604020202020204" pitchFamily="34" charset="0"/>
              <a:buChar char="●"/>
            </a:pPr>
            <a:r>
              <a:rPr lang="en-US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Issues that can't be resolved on first visit cost thousands each year and leave customers disgruntled</a:t>
            </a:r>
            <a:endParaRPr lang="en-US" u="none" strike="noStrik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24260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112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Chapter 6 Group Project</vt:lpstr>
      <vt:lpstr>Goals and KPIs</vt:lpstr>
      <vt:lpstr>Service level Agreement</vt:lpstr>
      <vt:lpstr>Satisfaction Survey </vt:lpstr>
      <vt:lpstr>Monitoring Checklist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 Group Project</dc:title>
  <dc:creator>nick warneke</dc:creator>
  <cp:lastModifiedBy>Mullins, Michael</cp:lastModifiedBy>
  <cp:revision>5</cp:revision>
  <dcterms:created xsi:type="dcterms:W3CDTF">2017-11-14T05:48:20Z</dcterms:created>
  <dcterms:modified xsi:type="dcterms:W3CDTF">2017-11-14T15:30:29Z</dcterms:modified>
</cp:coreProperties>
</file>