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erriweather" panose="020B060402020202020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Cognitive Decline Trajectories in MCI/Dementia Patients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Kayla Bell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Summary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20600" cy="3538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 b="1">
                <a:solidFill>
                  <a:srgbClr val="2D3B45"/>
                </a:solidFill>
                <a:highlight>
                  <a:srgbClr val="FFFFFF"/>
                </a:highlight>
              </a:rPr>
              <a:t>Research questions: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 i="1">
                <a:solidFill>
                  <a:srgbClr val="2D3B45"/>
                </a:solidFill>
                <a:highlight>
                  <a:srgbClr val="FFFFFF"/>
                </a:highlight>
              </a:rPr>
              <a:t>What is the rate of memory decline in healthy vs. early onset MCI/dementia patients?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 i="1">
                <a:solidFill>
                  <a:srgbClr val="2D3B45"/>
                </a:solidFill>
                <a:highlight>
                  <a:srgbClr val="FFFFFF"/>
                </a:highlight>
              </a:rPr>
              <a:t>Does memory decline happen prior to year four of MCI/dementia diagnosis?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 b="1">
                <a:solidFill>
                  <a:srgbClr val="2D3B45"/>
                </a:solidFill>
                <a:highlight>
                  <a:srgbClr val="FFFFFF"/>
                </a:highlight>
              </a:rPr>
              <a:t>Dataset: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11 variables total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216 patients with varying numbers of longitudinal data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 i="1">
                <a:solidFill>
                  <a:srgbClr val="2D3B45"/>
                </a:solidFill>
                <a:highlight>
                  <a:srgbClr val="FFFFFF"/>
                </a:highlight>
              </a:rPr>
              <a:t>145 (67.1%) patients without MCI/dementia diagnosis vs. 71 (32.9%) with MCI/dementia diagnosis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 b="1">
                <a:solidFill>
                  <a:srgbClr val="2D3B45"/>
                </a:solidFill>
                <a:highlight>
                  <a:srgbClr val="FFFFFF"/>
                </a:highlight>
              </a:rPr>
              <a:t>Outcomes of Interest: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Wechsler Memory Scale Logical Memory I Story 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Wechsler Memory Scale Logical Memory II Story 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Category fluency for animals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rgbClr val="2D3B45"/>
              </a:buClr>
              <a:buSzPct val="100000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Wechsler Adult Intelligence Scale-Revised Block Design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Summary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 b="1">
                <a:solidFill>
                  <a:srgbClr val="2D3B45"/>
                </a:solidFill>
                <a:highlight>
                  <a:srgbClr val="FFFFFF"/>
                </a:highlight>
              </a:rPr>
              <a:t>Missing or limited data (&lt;3 OBS):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Wechsler Memory Scale Logical Memory I Story A (24 subjects)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Wechsler Memory Scale Logical Memory II Story A (24 subjects)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Category fluency for animals (29 subjects)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rgbClr val="2D3B45"/>
              </a:buClr>
              <a:buSzPct val="100000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Wechsler Adult Intelligence Scale-Revised Block Design (24 subjects)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171E2C-007E-48D7-BD68-782273BE9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02" y="1978140"/>
            <a:ext cx="3818157" cy="1710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 Plan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Appropriate descriptive statistics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Mixed model regression analysis</a:t>
            </a:r>
          </a:p>
          <a:p>
            <a:pPr marL="914400" lvl="1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Estimates of average rates of decline for each of the four outcomes</a:t>
            </a:r>
          </a:p>
          <a:p>
            <a:pPr marL="914400" lvl="1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Model includes appropriate covariates (i.e. age, age of onset, gender, socioeconomic status, and CDR score)</a:t>
            </a:r>
          </a:p>
          <a:p>
            <a:pPr marL="457200" lvl="0" indent="-311150">
              <a:lnSpc>
                <a:spcPct val="150000"/>
              </a:lnSpc>
              <a:spcBef>
                <a:spcPts val="0"/>
              </a:spcBef>
            </a:pPr>
            <a:r>
              <a:rPr lang="en"/>
              <a:t>Appropriate plots to show rates of decline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F76C06-C6EF-45D0-A325-ABD805AC2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43" y="1573140"/>
            <a:ext cx="4269529" cy="2941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215</Words>
  <Application>Microsoft Office PowerPoint</Application>
  <PresentationFormat>On-screen Show (16:9)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Merriweather</vt:lpstr>
      <vt:lpstr>Roboto</vt:lpstr>
      <vt:lpstr>Arial</vt:lpstr>
      <vt:lpstr>Paradigm</vt:lpstr>
      <vt:lpstr>Cognitive Decline Trajectories in MCI/Dementia Patients</vt:lpstr>
      <vt:lpstr>Data Summary</vt:lpstr>
      <vt:lpstr>Data Summary</vt:lpstr>
      <vt:lpstr>Analysis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Decline Trajectories in MCI/Dementia Patients</dc:title>
  <cp:lastModifiedBy>Kayla Bell</cp:lastModifiedBy>
  <cp:revision>2</cp:revision>
  <dcterms:modified xsi:type="dcterms:W3CDTF">2017-11-12T04:16:54Z</dcterms:modified>
</cp:coreProperties>
</file>