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18744"/>
            <a:ext cx="33280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3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3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3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3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3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705" y="660018"/>
            <a:ext cx="8940545" cy="1281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5479" y="2760916"/>
            <a:ext cx="8540115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03890" y="6039450"/>
            <a:ext cx="147320" cy="165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13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9600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2775"/>
              <a:ext cx="762000" cy="609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9525" y="3152775"/>
              <a:ext cx="752475" cy="609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97171" y="9143"/>
            <a:ext cx="43116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4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3200" spc="14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3200" spc="-5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3200" spc="8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3200" spc="8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0816590" y="6014720"/>
            <a:ext cx="10033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635250" y="3381606"/>
            <a:ext cx="6279515" cy="28632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STUDENT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NAME: </a:t>
            </a:r>
            <a:r>
              <a:rPr dirty="0" sz="2400" spc="-10">
                <a:latin typeface="Times New Roman"/>
                <a:cs typeface="Times New Roman"/>
              </a:rPr>
              <a:t>Nadheem.M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ts val="2850"/>
              </a:lnSpc>
              <a:spcBef>
                <a:spcPts val="105"/>
              </a:spcBef>
            </a:pP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NO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NMID: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45">
                <a:latin typeface="Times New Roman"/>
                <a:cs typeface="Times New Roman"/>
              </a:rPr>
              <a:t>aasunm287unm2872 </a:t>
            </a:r>
            <a:r>
              <a:rPr dirty="0" sz="2400" spc="-10">
                <a:latin typeface="Times New Roman"/>
                <a:cs typeface="Times New Roman"/>
              </a:rPr>
              <a:t>12401890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50"/>
              </a:lnSpc>
            </a:pPr>
            <a:r>
              <a:rPr dirty="0" sz="2400" spc="-30">
                <a:latin typeface="Times New Roman"/>
                <a:cs typeface="Times New Roman"/>
              </a:rPr>
              <a:t>DEPARTMENT: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BCA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computer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dirty="0" sz="2400">
                <a:latin typeface="Times New Roman"/>
                <a:cs typeface="Times New Roman"/>
              </a:rPr>
              <a:t>COLLEGE: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COLLEGE/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UNIVERSITY: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  <a:spcBef>
                <a:spcPts val="770"/>
              </a:spcBef>
            </a:pPr>
            <a:r>
              <a:rPr dirty="0" sz="2400" spc="-75">
                <a:latin typeface="Times New Roman"/>
                <a:cs typeface="Times New Roman"/>
              </a:rPr>
              <a:t>Sri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Muthukumaran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arts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science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college/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5"/>
              </a:lnSpc>
            </a:pPr>
            <a:r>
              <a:rPr dirty="0" sz="2400" spc="-65">
                <a:latin typeface="Times New Roman"/>
                <a:cs typeface="Times New Roman"/>
              </a:rPr>
              <a:t>Madras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959" rIns="0" bIns="0" rtlCol="0" vert="horz">
            <a:spAutoFit/>
          </a:bodyPr>
          <a:lstStyle/>
          <a:p>
            <a:pPr marL="234061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311255" y="6475579"/>
            <a:ext cx="1778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3991" y="2684716"/>
            <a:ext cx="873696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Highlights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Final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Benefits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Society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Courier New"/>
              <a:buChar char="o"/>
              <a:tabLst>
                <a:tab pos="2978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Future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Enhancement-&gt;Scope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adding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improvements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Personal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Growth-</a:t>
            </a:r>
            <a:r>
              <a:rPr dirty="0" sz="1800" b="1">
                <a:latin typeface="Times New Roman"/>
                <a:cs typeface="Times New Roman"/>
              </a:rPr>
              <a:t>&gt;Skills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developed(technical+soft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skills)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Closing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Statement-</a:t>
            </a:r>
            <a:r>
              <a:rPr dirty="0" sz="1800" b="1">
                <a:latin typeface="Times New Roman"/>
                <a:cs typeface="Times New Roman"/>
              </a:rPr>
              <a:t>&gt;Emphasis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digital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portfolios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today’s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360">
                <a:latin typeface="Georgia"/>
                <a:cs typeface="Georgia"/>
              </a:rPr>
              <a:t>P</a:t>
            </a:r>
            <a:r>
              <a:rPr dirty="0" cap="small" sz="3600" spc="360">
                <a:latin typeface="Georgia"/>
                <a:cs typeface="Georgia"/>
              </a:rPr>
              <a:t>roject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T</a:t>
            </a:r>
            <a:r>
              <a:rPr dirty="0" cap="small" sz="3600" spc="-25">
                <a:latin typeface="Georgia"/>
                <a:cs typeface="Georgia"/>
              </a:rPr>
              <a:t>itle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7932" y="1320164"/>
            <a:ext cx="3272154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2750" spc="9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27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6"/>
                  </a:lnTo>
                  <a:lnTo>
                    <a:pt x="12192000" y="682942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 descr="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5660" y="476249"/>
            <a:ext cx="21704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AGENDA</a:t>
            </a:r>
            <a:endParaRPr sz="395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0"/>
                </a:ln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88509" y="805878"/>
            <a:ext cx="39058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40" b="1">
                <a:latin typeface="Georgia"/>
                <a:cs typeface="Georgia"/>
              </a:rPr>
              <a:t>P</a:t>
            </a:r>
            <a:r>
              <a:rPr dirty="0" cap="small" sz="2750" spc="140" b="1">
                <a:latin typeface="Georgia"/>
                <a:cs typeface="Georgia"/>
              </a:rPr>
              <a:t>roblem</a:t>
            </a:r>
            <a:r>
              <a:rPr dirty="0" sz="2750" spc="-50" b="1">
                <a:latin typeface="Georgia"/>
                <a:cs typeface="Georgia"/>
              </a:rPr>
              <a:t> </a:t>
            </a:r>
            <a:r>
              <a:rPr dirty="0" sz="2750" spc="75" b="1">
                <a:latin typeface="Georgia"/>
                <a:cs typeface="Georgia"/>
              </a:rPr>
              <a:t>S</a:t>
            </a:r>
            <a:r>
              <a:rPr dirty="0" cap="small" sz="2750" spc="75" b="1">
                <a:latin typeface="Georgia"/>
                <a:cs typeface="Georgia"/>
              </a:rPr>
              <a:t>tatement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0020" y="1234757"/>
            <a:ext cx="6129655" cy="1120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810">
              <a:lnSpc>
                <a:spcPct val="99700"/>
              </a:lnSpc>
              <a:spcBef>
                <a:spcPts val="105"/>
              </a:spcBef>
            </a:pP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80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800" spc="-2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800" spc="-1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25" y="3333686"/>
            <a:ext cx="80962" cy="71437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19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320">
                <a:latin typeface="Georgia"/>
                <a:cs typeface="Georgia"/>
              </a:rPr>
              <a:t>Project</a:t>
            </a:r>
            <a:r>
              <a:rPr dirty="0" sz="3950" spc="70">
                <a:latin typeface="Georgia"/>
                <a:cs typeface="Georgia"/>
              </a:rPr>
              <a:t> </a:t>
            </a:r>
            <a:r>
              <a:rPr dirty="0" sz="3950" spc="235">
                <a:latin typeface="Georgia"/>
                <a:cs typeface="Georgia"/>
              </a:rPr>
              <a:t>Overview</a:t>
            </a:r>
            <a:endParaRPr sz="39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37791" y="3228403"/>
            <a:ext cx="86194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B</a:t>
            </a:r>
            <a:r>
              <a:rPr dirty="0" cap="small" sz="1800" b="1">
                <a:latin typeface="Georgia"/>
                <a:cs typeface="Georgia"/>
              </a:rPr>
              <a:t>reif</a:t>
            </a:r>
            <a:r>
              <a:rPr dirty="0" sz="1800" spc="45" b="1">
                <a:latin typeface="Georgia"/>
                <a:cs typeface="Georgia"/>
              </a:rPr>
              <a:t> S</a:t>
            </a:r>
            <a:r>
              <a:rPr dirty="0" cap="small" sz="1800" spc="45" b="1">
                <a:latin typeface="Georgia"/>
                <a:cs typeface="Georgia"/>
              </a:rPr>
              <a:t>ummary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sz="1800" spc="100" b="1">
                <a:latin typeface="Georgia"/>
                <a:cs typeface="Georgia"/>
              </a:rPr>
              <a:t>O</a:t>
            </a:r>
            <a:r>
              <a:rPr dirty="0" cap="small" sz="1800" spc="100" b="1">
                <a:latin typeface="Georgia"/>
                <a:cs typeface="Georgia"/>
              </a:rPr>
              <a:t>f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70" b="1">
                <a:latin typeface="Georgia"/>
                <a:cs typeface="Georgia"/>
              </a:rPr>
              <a:t> </a:t>
            </a:r>
            <a:r>
              <a:rPr dirty="0" sz="1800" spc="80" b="1">
                <a:latin typeface="Georgia"/>
                <a:cs typeface="Georgia"/>
              </a:rPr>
              <a:t>P</a:t>
            </a:r>
            <a:r>
              <a:rPr dirty="0" cap="small" sz="1800" spc="80" b="1">
                <a:latin typeface="Georgia"/>
                <a:cs typeface="Georgia"/>
              </a:rPr>
              <a:t>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50" b="1">
                <a:latin typeface="Georgia"/>
                <a:cs typeface="Georgia"/>
              </a:rPr>
              <a:t>P</a:t>
            </a:r>
            <a:r>
              <a:rPr dirty="0" cap="small" sz="1800" spc="50" b="1">
                <a:latin typeface="Georgia"/>
                <a:cs typeface="Georgia"/>
              </a:rPr>
              <a:t>ortfolio</a:t>
            </a:r>
            <a:r>
              <a:rPr dirty="0" sz="1800" spc="-6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contain</a:t>
            </a:r>
            <a:r>
              <a:rPr dirty="0" sz="1800" spc="50" b="1">
                <a:latin typeface="Georgia"/>
                <a:cs typeface="Georgia"/>
              </a:rPr>
              <a:t>(</a:t>
            </a:r>
            <a:r>
              <a:rPr dirty="0" cap="small" sz="1800" spc="50" b="1">
                <a:latin typeface="Georgia"/>
                <a:cs typeface="Georgia"/>
              </a:rPr>
              <a:t>aboutme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projects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contact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ain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idea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cap="small" sz="1800" b="1">
                <a:latin typeface="Georgia"/>
                <a:cs typeface="Georgia"/>
              </a:rPr>
              <a:t>to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show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personal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achievement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and</a:t>
            </a:r>
            <a:r>
              <a:rPr dirty="0" sz="1800" spc="-45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projects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buAutoNum type="arabicPeriod"/>
              <a:tabLst>
                <a:tab pos="356235" algn="l"/>
              </a:tabLst>
            </a:pPr>
            <a:r>
              <a:rPr dirty="0" sz="1800" spc="-225" b="1">
                <a:latin typeface="Georgia"/>
                <a:cs typeface="Georgia"/>
              </a:rPr>
              <a:t>I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have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proceed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all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95" b="1">
                <a:latin typeface="Georgia"/>
                <a:cs typeface="Georgia"/>
              </a:rPr>
              <a:t>of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informations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in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this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project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</a:t>
            </a:r>
            <a:r>
              <a:rPr dirty="0" sz="1800" spc="-60" b="1">
                <a:latin typeface="Georgia"/>
                <a:cs typeface="Georgia"/>
              </a:rPr>
              <a:t> </a:t>
            </a:r>
            <a:r>
              <a:rPr dirty="0" cap="small" sz="1800" spc="114" b="1">
                <a:latin typeface="Georgia"/>
                <a:cs typeface="Georgia"/>
              </a:rPr>
              <a:t>was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create</a:t>
            </a:r>
            <a:r>
              <a:rPr dirty="0" sz="1800" spc="-40" b="1">
                <a:latin typeface="Georgia"/>
                <a:cs typeface="Georgia"/>
              </a:rPr>
              <a:t> </a:t>
            </a:r>
            <a:r>
              <a:rPr dirty="0" cap="small" sz="1800" spc="85" b="1">
                <a:latin typeface="Georgia"/>
                <a:cs typeface="Georgia"/>
              </a:rPr>
              <a:t>and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usefull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to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know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about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self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791" y="955039"/>
            <a:ext cx="36836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9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9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95245" y="3161411"/>
            <a:ext cx="8811895" cy="258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105">
                <a:latin typeface="Cambria"/>
                <a:cs typeface="Cambria"/>
              </a:rPr>
              <a:t>Student(academic,projects,resumes,bio-</a:t>
            </a:r>
            <a:r>
              <a:rPr dirty="0" sz="2750" spc="110">
                <a:latin typeface="Cambria"/>
                <a:cs typeface="Cambria"/>
              </a:rPr>
              <a:t>data).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7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245">
                <a:latin typeface="Cambria"/>
                <a:cs typeface="Cambria"/>
              </a:rPr>
              <a:t>Jod</a:t>
            </a:r>
            <a:r>
              <a:rPr dirty="0" sz="2750" spc="16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Seekers(to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20">
                <a:latin typeface="Cambria"/>
                <a:cs typeface="Cambria"/>
              </a:rPr>
              <a:t>share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with</a:t>
            </a:r>
            <a:r>
              <a:rPr dirty="0" sz="2750" spc="26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recruiters).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0">
                <a:latin typeface="Cambria"/>
                <a:cs typeface="Cambria"/>
              </a:rPr>
              <a:t>Freelancers(to</a:t>
            </a:r>
            <a:r>
              <a:rPr dirty="0" sz="2750" spc="180">
                <a:latin typeface="Cambria"/>
                <a:cs typeface="Cambria"/>
              </a:rPr>
              <a:t> </a:t>
            </a:r>
            <a:r>
              <a:rPr dirty="0" sz="2750" spc="65">
                <a:latin typeface="Cambria"/>
                <a:cs typeface="Cambria"/>
              </a:rPr>
              <a:t>show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cilents).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85">
                <a:latin typeface="Cambria"/>
                <a:cs typeface="Cambria"/>
              </a:rPr>
              <a:t>Researches(to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showcase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publications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research).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Artists(to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present</a:t>
            </a:r>
            <a:r>
              <a:rPr dirty="0" sz="2750" spc="130">
                <a:latin typeface="Cambria"/>
                <a:cs typeface="Cambria"/>
              </a:rPr>
              <a:t> </a:t>
            </a:r>
            <a:r>
              <a:rPr dirty="0" sz="2750" spc="95">
                <a:latin typeface="Cambria"/>
                <a:cs typeface="Cambria"/>
              </a:rPr>
              <a:t>creative</a:t>
            </a:r>
            <a:r>
              <a:rPr dirty="0" sz="2750" spc="204">
                <a:latin typeface="Cambria"/>
                <a:cs typeface="Cambria"/>
              </a:rPr>
              <a:t> </a:t>
            </a:r>
            <a:r>
              <a:rPr dirty="0" sz="2750" spc="35">
                <a:latin typeface="Cambria"/>
                <a:cs typeface="Cambria"/>
              </a:rPr>
              <a:t>portfolio).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Educators(to</a:t>
            </a:r>
            <a:r>
              <a:rPr dirty="0" sz="2750" spc="19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pitch</a:t>
            </a:r>
            <a:r>
              <a:rPr dirty="0" sz="2750" spc="18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ideas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business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models).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609" rIns="0" bIns="0" rtlCol="0" vert="horz">
            <a:spAutoFit/>
          </a:bodyPr>
          <a:lstStyle/>
          <a:p>
            <a:pPr marL="103822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10"/>
              <a:t> </a:t>
            </a:r>
            <a:r>
              <a:rPr dirty="0" sz="3600" spc="50"/>
              <a:t>AND</a:t>
            </a:r>
            <a:r>
              <a:rPr dirty="0" sz="3600" spc="1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/>
              <a:t>HTML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-10"/>
              <a:t>&gt;Strucutre(pages,section).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85"/>
              <a:t>CSS</a:t>
            </a:r>
            <a:r>
              <a:rPr dirty="0" spc="-30"/>
              <a:t> </a:t>
            </a:r>
            <a:r>
              <a:rPr dirty="0" spc="-55" b="0">
                <a:latin typeface="Times New Roman"/>
                <a:cs typeface="Times New Roman"/>
              </a:rPr>
              <a:t>-</a:t>
            </a:r>
            <a:r>
              <a:rPr dirty="0" spc="-10" b="0">
                <a:latin typeface="Times New Roman"/>
                <a:cs typeface="Times New Roman"/>
              </a:rPr>
              <a:t>&gt;</a:t>
            </a:r>
            <a:r>
              <a:rPr dirty="0" spc="-10"/>
              <a:t>Styling(colors,layouts,responsiveness).</a:t>
            </a: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90"/>
              <a:t>JavaScript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&gt;Interactivity(navigation</a:t>
            </a:r>
            <a:r>
              <a:rPr dirty="0" spc="-25"/>
              <a:t> </a:t>
            </a:r>
            <a:r>
              <a:rPr dirty="0"/>
              <a:t>menu,animations,forms</a:t>
            </a:r>
            <a:r>
              <a:rPr dirty="0" spc="-30"/>
              <a:t> </a:t>
            </a:r>
            <a:r>
              <a:rPr dirty="0" spc="-10"/>
              <a:t>validation).</a:t>
            </a:r>
          </a:p>
          <a:p>
            <a:pPr marL="298450" indent="-285750">
              <a:lnSpc>
                <a:spcPts val="213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/>
              <a:t>Mention</a:t>
            </a:r>
            <a:r>
              <a:rPr dirty="0" spc="50"/>
              <a:t> </a:t>
            </a:r>
            <a:r>
              <a:rPr dirty="0"/>
              <a:t>code</a:t>
            </a:r>
            <a:r>
              <a:rPr dirty="0" spc="50"/>
              <a:t> </a:t>
            </a:r>
            <a:r>
              <a:rPr dirty="0" spc="-30"/>
              <a:t>editor(VS</a:t>
            </a:r>
            <a:r>
              <a:rPr dirty="0" spc="45"/>
              <a:t> </a:t>
            </a:r>
            <a:r>
              <a:rPr dirty="0"/>
              <a:t>CODE)orCODEPEN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hosting</a:t>
            </a:r>
            <a:r>
              <a:rPr dirty="0" spc="75"/>
              <a:t> </a:t>
            </a:r>
            <a:r>
              <a:rPr dirty="0" spc="-10"/>
              <a:t>platform(GitHug</a:t>
            </a:r>
            <a:r>
              <a:rPr dirty="0" spc="80"/>
              <a:t> </a:t>
            </a:r>
            <a:r>
              <a:rPr dirty="0" spc="-10"/>
              <a:t>Pages).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30"/>
              <a:t>Browser</a:t>
            </a:r>
            <a:r>
              <a:rPr dirty="0" spc="25"/>
              <a:t> </a:t>
            </a:r>
            <a:r>
              <a:rPr dirty="0"/>
              <a:t>DevTools</a:t>
            </a:r>
            <a:r>
              <a:rPr dirty="0" spc="30"/>
              <a:t> </a:t>
            </a:r>
            <a:r>
              <a:rPr dirty="0" spc="-10"/>
              <a:t>-</a:t>
            </a:r>
            <a:r>
              <a:rPr dirty="0"/>
              <a:t>&gt;Debugging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Performance</a:t>
            </a:r>
            <a:r>
              <a:rPr dirty="0" spc="120"/>
              <a:t> </a:t>
            </a:r>
            <a:r>
              <a:rPr dirty="0" spc="-10"/>
              <a:t>Testing.</a:t>
            </a: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10"/>
              <a:t>Git&amp;GitHub</a:t>
            </a:r>
            <a:r>
              <a:rPr dirty="0" spc="-95"/>
              <a:t> </a:t>
            </a:r>
            <a:r>
              <a:rPr dirty="0" spc="-10"/>
              <a:t>-</a:t>
            </a:r>
            <a:r>
              <a:rPr dirty="0"/>
              <a:t>&gt;Version</a:t>
            </a:r>
            <a:r>
              <a:rPr dirty="0" spc="-80"/>
              <a:t> </a:t>
            </a:r>
            <a:r>
              <a:rPr dirty="0" spc="-10"/>
              <a:t>control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0"/>
              <a:t>collaborative</a:t>
            </a:r>
            <a:r>
              <a:rPr dirty="0" spc="-80"/>
              <a:t> </a:t>
            </a:r>
            <a:r>
              <a:rPr dirty="0" spc="-10"/>
              <a:t>development.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13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3950" spc="1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3950" spc="-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950" spc="1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37791" y="2150427"/>
            <a:ext cx="438848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included: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55" b="1">
                <a:latin typeface="Times New Roman"/>
                <a:cs typeface="Times New Roman"/>
              </a:rPr>
              <a:t>Home/About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Me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Projects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layout(Mobile+desktop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view).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Consistent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theme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typography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75579"/>
            <a:ext cx="1009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7027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FEATURES</a:t>
            </a:r>
            <a:r>
              <a:rPr dirty="0" spc="-10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191" y="2760916"/>
            <a:ext cx="602615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Navigation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bar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smooth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scrolling.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Project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showcase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images/details.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Interactive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elements(hover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effects,animations).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form(with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validation).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for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all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Security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measures(basic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spam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Cross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Browser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compatibility(Chrome,Edge,Firefox,Safari).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2025-09-08T06:37:24Z</dcterms:created>
  <dcterms:modified xsi:type="dcterms:W3CDTF">2025-09-08T06:37:24Z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2025-09-08T00:00:00Z</vt:filetime>
  </property>
</Properties>
</file>