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bg object 26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bg object 27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37589" y="118744"/>
            <a:ext cx="3328035" cy="5753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09600" y="609600"/>
            <a:ext cx="10972800" cy="5638800"/>
          </a:xfrm>
          <a:custGeom>
            <a:avLst/>
            <a:gdLst/>
            <a:ahLst/>
            <a:cxnLst/>
            <a:rect l="l" t="t" r="r" b="b"/>
            <a:pathLst>
              <a:path w="10972800" h="5638800">
                <a:moveTo>
                  <a:pt x="0" y="5638800"/>
                </a:moveTo>
                <a:lnTo>
                  <a:pt x="10972800" y="5638800"/>
                </a:lnTo>
                <a:lnTo>
                  <a:pt x="10972800" y="0"/>
                </a:lnTo>
                <a:lnTo>
                  <a:pt x="0" y="0"/>
                </a:lnTo>
                <a:lnTo>
                  <a:pt x="0" y="5638800"/>
                </a:lnTo>
                <a:close/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3152775"/>
            <a:ext cx="761999" cy="609600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439525" y="3152775"/>
            <a:ext cx="752475" cy="6096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4600" y="614997"/>
            <a:ext cx="9272650" cy="13265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05479" y="2760916"/>
            <a:ext cx="8540115" cy="1673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791190" y="6023440"/>
            <a:ext cx="160020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png"/><Relationship Id="rId4" Type="http://schemas.openxmlformats.org/officeDocument/2006/relationships/image" Target="../media/image17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8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4.png"/><Relationship Id="rId4" Type="http://schemas.openxmlformats.org/officeDocument/2006/relationships/image" Target="../media/image10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752850" y="1190625"/>
              <a:ext cx="1666875" cy="1438275"/>
            </a:xfrm>
            <a:custGeom>
              <a:avLst/>
              <a:gdLst/>
              <a:ahLst/>
              <a:cxnLst/>
              <a:rect l="l" t="t" r="r" b="b"/>
              <a:pathLst>
                <a:path w="1666875" h="1438275">
                  <a:moveTo>
                    <a:pt x="1307338" y="0"/>
                  </a:moveTo>
                  <a:lnTo>
                    <a:pt x="359537" y="0"/>
                  </a:lnTo>
                  <a:lnTo>
                    <a:pt x="0" y="719074"/>
                  </a:lnTo>
                  <a:lnTo>
                    <a:pt x="359537" y="1438275"/>
                  </a:lnTo>
                  <a:lnTo>
                    <a:pt x="1307338" y="1438275"/>
                  </a:lnTo>
                  <a:lnTo>
                    <a:pt x="1666875" y="719074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00475" y="5229225"/>
              <a:ext cx="723900" cy="619125"/>
            </a:xfrm>
            <a:custGeom>
              <a:avLst/>
              <a:gdLst/>
              <a:ahLst/>
              <a:cxnLst/>
              <a:rect l="l" t="t" r="r" b="b"/>
              <a:pathLst>
                <a:path w="723900" h="619125">
                  <a:moveTo>
                    <a:pt x="569087" y="0"/>
                  </a:moveTo>
                  <a:lnTo>
                    <a:pt x="154812" y="0"/>
                  </a:lnTo>
                  <a:lnTo>
                    <a:pt x="0" y="309625"/>
                  </a:lnTo>
                  <a:lnTo>
                    <a:pt x="154812" y="619125"/>
                  </a:lnTo>
                  <a:lnTo>
                    <a:pt x="569087" y="619125"/>
                  </a:lnTo>
                  <a:lnTo>
                    <a:pt x="723900" y="309625"/>
                  </a:lnTo>
                  <a:lnTo>
                    <a:pt x="569087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797171" y="9143"/>
            <a:ext cx="4312285" cy="518159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150" b="1">
                <a:solidFill>
                  <a:srgbClr val="0E0E0E"/>
                </a:solidFill>
                <a:latin typeface="Georgia"/>
                <a:cs typeface="Georgia"/>
              </a:rPr>
              <a:t>S</a:t>
            </a:r>
            <a:r>
              <a:rPr dirty="0" cap="small" sz="3200" spc="150" b="1">
                <a:solidFill>
                  <a:srgbClr val="0E0E0E"/>
                </a:solidFill>
                <a:latin typeface="Georgia"/>
                <a:cs typeface="Georgia"/>
              </a:rPr>
              <a:t>tudent</a:t>
            </a:r>
            <a:r>
              <a:rPr dirty="0" sz="3200" spc="-25" b="1">
                <a:solidFill>
                  <a:srgbClr val="0E0E0E"/>
                </a:solidFill>
                <a:latin typeface="Georgia"/>
                <a:cs typeface="Georgia"/>
              </a:rPr>
              <a:t> </a:t>
            </a:r>
            <a:r>
              <a:rPr dirty="0" sz="3200" spc="80" b="1">
                <a:solidFill>
                  <a:srgbClr val="0E0E0E"/>
                </a:solidFill>
                <a:latin typeface="Georgia"/>
                <a:cs typeface="Georgia"/>
              </a:rPr>
              <a:t>P</a:t>
            </a:r>
            <a:r>
              <a:rPr dirty="0" cap="small" sz="3200" spc="80" b="1">
                <a:solidFill>
                  <a:srgbClr val="0E0E0E"/>
                </a:solidFill>
                <a:latin typeface="Georgia"/>
                <a:cs typeface="Georgia"/>
              </a:rPr>
              <a:t>ortfolio</a:t>
            </a:r>
            <a:endParaRPr sz="3200">
              <a:latin typeface="Georgia"/>
              <a:cs typeface="Georgia"/>
            </a:endParaRPr>
          </a:p>
        </p:txBody>
      </p:sp>
      <p:pic>
        <p:nvPicPr>
          <p:cNvPr id="8" name="object 8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 descr=""/>
          <p:cNvSpPr txBox="1"/>
          <p:nvPr/>
        </p:nvSpPr>
        <p:spPr>
          <a:xfrm>
            <a:off x="2635250" y="3323272"/>
            <a:ext cx="7226934" cy="149796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902335">
              <a:lnSpc>
                <a:spcPct val="101699"/>
              </a:lnSpc>
              <a:spcBef>
                <a:spcPts val="50"/>
              </a:spcBef>
            </a:pPr>
            <a:r>
              <a:rPr dirty="0" sz="2400">
                <a:latin typeface="Times New Roman"/>
                <a:cs typeface="Times New Roman"/>
              </a:rPr>
              <a:t>STUDENT</a:t>
            </a:r>
            <a:r>
              <a:rPr dirty="0" sz="2400" spc="-10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NAME: </a:t>
            </a:r>
            <a:r>
              <a:rPr dirty="0" sz="2400" spc="-85">
                <a:latin typeface="Times New Roman"/>
                <a:cs typeface="Times New Roman"/>
              </a:rPr>
              <a:t>V.SURENDAR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KUMAR </a:t>
            </a:r>
            <a:r>
              <a:rPr dirty="0" sz="2400">
                <a:latin typeface="Times New Roman"/>
                <a:cs typeface="Times New Roman"/>
              </a:rPr>
              <a:t>REGISTER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 spc="130">
                <a:latin typeface="Times New Roman"/>
                <a:cs typeface="Times New Roman"/>
              </a:rPr>
              <a:t>NO</a:t>
            </a:r>
            <a:r>
              <a:rPr dirty="0" sz="2400" spc="-20">
                <a:latin typeface="Times New Roman"/>
                <a:cs typeface="Times New Roman"/>
              </a:rPr>
              <a:t> </a:t>
            </a:r>
            <a:r>
              <a:rPr dirty="0" sz="2400">
                <a:latin typeface="Times New Roman"/>
                <a:cs typeface="Times New Roman"/>
              </a:rPr>
              <a:t>AND NMID:</a:t>
            </a:r>
            <a:r>
              <a:rPr dirty="0" sz="2400" spc="-15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asunm287212401914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ts val="2850"/>
              </a:lnSpc>
            </a:pPr>
            <a:r>
              <a:rPr dirty="0" sz="2400" spc="-25">
                <a:latin typeface="Times New Roman"/>
                <a:cs typeface="Times New Roman"/>
              </a:rPr>
              <a:t>DEPARTMENT:</a:t>
            </a:r>
            <a:r>
              <a:rPr dirty="0" sz="2400" spc="-70">
                <a:latin typeface="Times New Roman"/>
                <a:cs typeface="Times New Roman"/>
              </a:rPr>
              <a:t> </a:t>
            </a:r>
            <a:r>
              <a:rPr dirty="0" sz="2400" spc="-90">
                <a:latin typeface="Times New Roman"/>
                <a:cs typeface="Times New Roman"/>
              </a:rPr>
              <a:t>BCA</a:t>
            </a:r>
            <a:r>
              <a:rPr dirty="0" sz="2400" spc="-5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computer</a:t>
            </a:r>
            <a:r>
              <a:rPr dirty="0" sz="2400" spc="-12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Times New Roman"/>
                <a:cs typeface="Times New Roman"/>
              </a:rPr>
              <a:t>application</a:t>
            </a:r>
            <a:endParaRPr sz="2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dirty="0" sz="2400">
                <a:latin typeface="Times New Roman"/>
                <a:cs typeface="Times New Roman"/>
              </a:rPr>
              <a:t>COLLEGE: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80">
                <a:latin typeface="Times New Roman"/>
                <a:cs typeface="Times New Roman"/>
              </a:rPr>
              <a:t>COLLEGE/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60">
                <a:latin typeface="Times New Roman"/>
                <a:cs typeface="Times New Roman"/>
              </a:rPr>
              <a:t>UNIVERSITY:Madras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Times New Roman"/>
                <a:cs typeface="Times New Roman"/>
              </a:rPr>
              <a:t>University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6" name="object 6" descr=""/>
          <p:cNvGrpSpPr/>
          <p:nvPr/>
        </p:nvGrpSpPr>
        <p:grpSpPr>
          <a:xfrm>
            <a:off x="66675" y="2619375"/>
            <a:ext cx="6867525" cy="4181475"/>
            <a:chOff x="66675" y="2619375"/>
            <a:chExt cx="6867525" cy="4181475"/>
          </a:xfrm>
        </p:grpSpPr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675" y="3381373"/>
              <a:ext cx="2466975" cy="3419475"/>
            </a:xfrm>
            <a:prstGeom prst="rect">
              <a:avLst/>
            </a:prstGeom>
          </p:spPr>
        </p:pic>
        <p:pic>
          <p:nvPicPr>
            <p:cNvPr id="8" name="object 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81250" y="2619375"/>
              <a:ext cx="4552950" cy="2743200"/>
            </a:xfrm>
            <a:prstGeom prst="rect">
              <a:avLst/>
            </a:prstGeom>
          </p:spPr>
        </p:pic>
      </p:grp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-140"/>
              <a:t>RESULTS</a:t>
            </a:r>
            <a:r>
              <a:rPr dirty="0" sz="4250" spc="-35"/>
              <a:t> </a:t>
            </a:r>
            <a:r>
              <a:rPr dirty="0" sz="4250" spc="85"/>
              <a:t>AND</a:t>
            </a:r>
            <a:r>
              <a:rPr dirty="0" sz="4250" spc="-65"/>
              <a:t> </a:t>
            </a:r>
            <a:r>
              <a:rPr dirty="0" sz="4250" spc="-10"/>
              <a:t>SCREENSHOTS</a:t>
            </a:r>
            <a:endParaRPr sz="4250"/>
          </a:p>
        </p:txBody>
      </p:sp>
      <p:pic>
        <p:nvPicPr>
          <p:cNvPr id="10" name="object 10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77100" y="2619375"/>
            <a:ext cx="3895725" cy="31337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59981" rIns="0" bIns="0" rtlCol="0" vert="horz">
            <a:spAutoFit/>
          </a:bodyPr>
          <a:lstStyle/>
          <a:p>
            <a:pPr marL="2672715">
              <a:lnSpc>
                <a:spcPct val="100000"/>
              </a:lnSpc>
              <a:spcBef>
                <a:spcPts val="130"/>
              </a:spcBef>
            </a:pPr>
            <a:r>
              <a:rPr dirty="0" spc="-10"/>
              <a:t>CONCLUSION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1285855" y="6475579"/>
            <a:ext cx="241300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-25">
                <a:solidFill>
                  <a:srgbClr val="2C92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2213991" y="2684716"/>
            <a:ext cx="8736965" cy="1673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Highlights</a:t>
            </a:r>
            <a:r>
              <a:rPr dirty="0" sz="1800" spc="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My</a:t>
            </a:r>
            <a:r>
              <a:rPr dirty="0" sz="1800" spc="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Project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Final</a:t>
            </a:r>
            <a:r>
              <a:rPr dirty="0" sz="1800" spc="-7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Summary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Benefits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To</a:t>
            </a:r>
            <a:r>
              <a:rPr dirty="0" sz="1800" spc="-10" b="1">
                <a:latin typeface="Times New Roman"/>
                <a:cs typeface="Times New Roman"/>
              </a:rPr>
              <a:t> Society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Courier New"/>
              <a:buChar char="o"/>
              <a:tabLst>
                <a:tab pos="297815" algn="l"/>
              </a:tabLst>
            </a:pPr>
            <a:r>
              <a:rPr dirty="0" sz="1800" spc="-20" b="1">
                <a:latin typeface="Times New Roman"/>
                <a:cs typeface="Times New Roman"/>
              </a:rPr>
              <a:t>Future</a:t>
            </a:r>
            <a:r>
              <a:rPr dirty="0" sz="1800" spc="-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Enhancement-&gt;Scope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29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adding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new </a:t>
            </a:r>
            <a:r>
              <a:rPr dirty="0" sz="1800" spc="-10" b="1">
                <a:latin typeface="Times New Roman"/>
                <a:cs typeface="Times New Roman"/>
              </a:rPr>
              <a:t>features</a:t>
            </a:r>
            <a:r>
              <a:rPr dirty="0" sz="1800" spc="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improvements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Personal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spc="-55" b="1">
                <a:latin typeface="Times New Roman"/>
                <a:cs typeface="Times New Roman"/>
              </a:rPr>
              <a:t>Growth-</a:t>
            </a:r>
            <a:r>
              <a:rPr dirty="0" sz="1800" b="1">
                <a:latin typeface="Times New Roman"/>
                <a:cs typeface="Times New Roman"/>
              </a:rPr>
              <a:t>&gt;Skills</a:t>
            </a:r>
            <a:r>
              <a:rPr dirty="0" sz="1800" spc="6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developed(technical+soft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skills)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Courier New"/>
              <a:buChar char="o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Closing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Statement-</a:t>
            </a:r>
            <a:r>
              <a:rPr dirty="0" sz="1800" b="1">
                <a:latin typeface="Times New Roman"/>
                <a:cs typeface="Times New Roman"/>
              </a:rPr>
              <a:t>&gt;Emphasis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importance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of</a:t>
            </a:r>
            <a:r>
              <a:rPr dirty="0" sz="1800" spc="30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digital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portfolios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in</a:t>
            </a:r>
            <a:r>
              <a:rPr dirty="0" sz="1800" spc="-5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today’s</a:t>
            </a:r>
            <a:r>
              <a:rPr dirty="0" sz="1800" spc="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world.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360">
                <a:latin typeface="Georgia"/>
                <a:cs typeface="Georgia"/>
              </a:rPr>
              <a:t>P</a:t>
            </a:r>
            <a:r>
              <a:rPr dirty="0" cap="small" sz="3600" spc="360">
                <a:latin typeface="Georgia"/>
                <a:cs typeface="Georgia"/>
              </a:rPr>
              <a:t>roject</a:t>
            </a:r>
            <a:r>
              <a:rPr dirty="0" sz="3600" spc="-5">
                <a:latin typeface="Georgia"/>
                <a:cs typeface="Georgia"/>
              </a:rPr>
              <a:t> </a:t>
            </a:r>
            <a:r>
              <a:rPr dirty="0" sz="3600" spc="-25">
                <a:latin typeface="Georgia"/>
                <a:cs typeface="Georgia"/>
              </a:rPr>
              <a:t>T</a:t>
            </a:r>
            <a:r>
              <a:rPr dirty="0" cap="small" sz="3600" spc="-25">
                <a:latin typeface="Georgia"/>
                <a:cs typeface="Georgia"/>
              </a:rPr>
              <a:t>itle</a:t>
            </a:r>
            <a:endParaRPr sz="3600">
              <a:latin typeface="Georgia"/>
              <a:cs typeface="Georgi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237932" y="1320164"/>
            <a:ext cx="3272154" cy="4495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2750" spc="9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2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2750">
              <a:latin typeface="Arial Black"/>
              <a:cs typeface="Arial Black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6" name="object 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7080" cy="6863080"/>
            <a:chOff x="0" y="0"/>
            <a:chExt cx="12197080" cy="686308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799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28573"/>
              <a:ext cx="12192000" cy="6829425"/>
            </a:xfrm>
            <a:custGeom>
              <a:avLst/>
              <a:gdLst/>
              <a:ahLst/>
              <a:cxnLst/>
              <a:rect l="l" t="t" r="r" b="b"/>
              <a:pathLst>
                <a:path w="12192000" h="6829425">
                  <a:moveTo>
                    <a:pt x="12192000" y="0"/>
                  </a:moveTo>
                  <a:lnTo>
                    <a:pt x="0" y="0"/>
                  </a:lnTo>
                  <a:lnTo>
                    <a:pt x="0" y="6829426"/>
                  </a:lnTo>
                  <a:lnTo>
                    <a:pt x="12192000" y="6829426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4010025"/>
              <a:ext cx="447675" cy="2847975"/>
            </a:xfrm>
            <a:custGeom>
              <a:avLst/>
              <a:gdLst/>
              <a:ahLst/>
              <a:cxnLst/>
              <a:rect l="l" t="t" r="r" b="b"/>
              <a:pathLst>
                <a:path w="447675" h="2847975">
                  <a:moveTo>
                    <a:pt x="0" y="0"/>
                  </a:moveTo>
                  <a:lnTo>
                    <a:pt x="0" y="2847975"/>
                  </a:lnTo>
                  <a:lnTo>
                    <a:pt x="447675" y="28479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753109" y="6493994"/>
            <a:ext cx="1764664" cy="16637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1280"/>
              </a:lnSpc>
            </a:pPr>
            <a:r>
              <a:rPr dirty="0" sz="11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1100" spc="150">
                <a:solidFill>
                  <a:srgbClr val="2C83C3"/>
                </a:solidFill>
                <a:latin typeface="Trebuchet MS"/>
                <a:cs typeface="Trebuchet MS"/>
              </a:rPr>
              <a:t>  </a:t>
            </a:r>
            <a:r>
              <a:rPr dirty="0" sz="11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1100" spc="-95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11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47625" y="447675"/>
            <a:ext cx="11610975" cy="6381750"/>
            <a:chOff x="47625" y="447675"/>
            <a:chExt cx="11610975" cy="6381750"/>
          </a:xfrm>
        </p:grpSpPr>
        <p:sp>
          <p:nvSpPr>
            <p:cNvPr id="16" name="object 16" descr=""/>
            <p:cNvSpPr/>
            <p:nvPr/>
          </p:nvSpPr>
          <p:spPr>
            <a:xfrm>
              <a:off x="7362825" y="447675"/>
              <a:ext cx="361950" cy="361950"/>
            </a:xfrm>
            <a:custGeom>
              <a:avLst/>
              <a:gdLst/>
              <a:ahLst/>
              <a:cxnLst/>
              <a:rect l="l" t="t" r="r" b="b"/>
              <a:pathLst>
                <a:path w="361950" h="361950">
                  <a:moveTo>
                    <a:pt x="180975" y="0"/>
                  </a:moveTo>
                  <a:lnTo>
                    <a:pt x="132842" y="6476"/>
                  </a:lnTo>
                  <a:lnTo>
                    <a:pt x="89661" y="24764"/>
                  </a:lnTo>
                  <a:lnTo>
                    <a:pt x="52958" y="52959"/>
                  </a:lnTo>
                  <a:lnTo>
                    <a:pt x="24765" y="89662"/>
                  </a:lnTo>
                  <a:lnTo>
                    <a:pt x="6476" y="132841"/>
                  </a:lnTo>
                  <a:lnTo>
                    <a:pt x="0" y="180975"/>
                  </a:lnTo>
                  <a:lnTo>
                    <a:pt x="6476" y="229108"/>
                  </a:lnTo>
                  <a:lnTo>
                    <a:pt x="24765" y="272288"/>
                  </a:lnTo>
                  <a:lnTo>
                    <a:pt x="52958" y="308990"/>
                  </a:lnTo>
                  <a:lnTo>
                    <a:pt x="89661" y="337185"/>
                  </a:lnTo>
                  <a:lnTo>
                    <a:pt x="132842" y="355473"/>
                  </a:lnTo>
                  <a:lnTo>
                    <a:pt x="180975" y="361950"/>
                  </a:lnTo>
                  <a:lnTo>
                    <a:pt x="229107" y="355473"/>
                  </a:lnTo>
                  <a:lnTo>
                    <a:pt x="272288" y="337185"/>
                  </a:lnTo>
                  <a:lnTo>
                    <a:pt x="308991" y="308990"/>
                  </a:lnTo>
                  <a:lnTo>
                    <a:pt x="337184" y="272288"/>
                  </a:lnTo>
                  <a:lnTo>
                    <a:pt x="355473" y="229108"/>
                  </a:lnTo>
                  <a:lnTo>
                    <a:pt x="361950" y="180975"/>
                  </a:lnTo>
                  <a:lnTo>
                    <a:pt x="355473" y="132841"/>
                  </a:lnTo>
                  <a:lnTo>
                    <a:pt x="337184" y="89662"/>
                  </a:lnTo>
                  <a:lnTo>
                    <a:pt x="308991" y="52959"/>
                  </a:lnTo>
                  <a:lnTo>
                    <a:pt x="272288" y="24764"/>
                  </a:lnTo>
                  <a:lnTo>
                    <a:pt x="229107" y="6476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11010900" y="5610225"/>
              <a:ext cx="647700" cy="647700"/>
            </a:xfrm>
            <a:custGeom>
              <a:avLst/>
              <a:gdLst/>
              <a:ahLst/>
              <a:cxnLst/>
              <a:rect l="l" t="t" r="r" b="b"/>
              <a:pathLst>
                <a:path w="647700" h="647700">
                  <a:moveTo>
                    <a:pt x="323850" y="0"/>
                  </a:moveTo>
                  <a:lnTo>
                    <a:pt x="275971" y="3505"/>
                  </a:lnTo>
                  <a:lnTo>
                    <a:pt x="230377" y="13715"/>
                  </a:lnTo>
                  <a:lnTo>
                    <a:pt x="187325" y="30099"/>
                  </a:lnTo>
                  <a:lnTo>
                    <a:pt x="147574" y="52171"/>
                  </a:lnTo>
                  <a:lnTo>
                    <a:pt x="111378" y="79438"/>
                  </a:lnTo>
                  <a:lnTo>
                    <a:pt x="79501" y="111378"/>
                  </a:lnTo>
                  <a:lnTo>
                    <a:pt x="52197" y="147510"/>
                  </a:lnTo>
                  <a:lnTo>
                    <a:pt x="30099" y="187325"/>
                  </a:lnTo>
                  <a:lnTo>
                    <a:pt x="13716" y="230314"/>
                  </a:lnTo>
                  <a:lnTo>
                    <a:pt x="3555" y="275996"/>
                  </a:lnTo>
                  <a:lnTo>
                    <a:pt x="0" y="323850"/>
                  </a:lnTo>
                  <a:lnTo>
                    <a:pt x="3555" y="371703"/>
                  </a:lnTo>
                  <a:lnTo>
                    <a:pt x="13716" y="417385"/>
                  </a:lnTo>
                  <a:lnTo>
                    <a:pt x="30099" y="460375"/>
                  </a:lnTo>
                  <a:lnTo>
                    <a:pt x="52197" y="500189"/>
                  </a:lnTo>
                  <a:lnTo>
                    <a:pt x="79501" y="536321"/>
                  </a:lnTo>
                  <a:lnTo>
                    <a:pt x="111378" y="568261"/>
                  </a:lnTo>
                  <a:lnTo>
                    <a:pt x="147574" y="595528"/>
                  </a:lnTo>
                  <a:lnTo>
                    <a:pt x="187325" y="617601"/>
                  </a:lnTo>
                  <a:lnTo>
                    <a:pt x="230377" y="633984"/>
                  </a:lnTo>
                  <a:lnTo>
                    <a:pt x="275971" y="644182"/>
                  </a:lnTo>
                  <a:lnTo>
                    <a:pt x="323850" y="647700"/>
                  </a:lnTo>
                  <a:lnTo>
                    <a:pt x="371728" y="644182"/>
                  </a:lnTo>
                  <a:lnTo>
                    <a:pt x="417322" y="633984"/>
                  </a:lnTo>
                  <a:lnTo>
                    <a:pt x="460375" y="617601"/>
                  </a:lnTo>
                  <a:lnTo>
                    <a:pt x="500125" y="595528"/>
                  </a:lnTo>
                  <a:lnTo>
                    <a:pt x="536321" y="568261"/>
                  </a:lnTo>
                  <a:lnTo>
                    <a:pt x="568198" y="536321"/>
                  </a:lnTo>
                  <a:lnTo>
                    <a:pt x="595502" y="500189"/>
                  </a:lnTo>
                  <a:lnTo>
                    <a:pt x="617601" y="460375"/>
                  </a:lnTo>
                  <a:lnTo>
                    <a:pt x="633983" y="417385"/>
                  </a:lnTo>
                  <a:lnTo>
                    <a:pt x="644144" y="371703"/>
                  </a:lnTo>
                  <a:lnTo>
                    <a:pt x="647700" y="323850"/>
                  </a:lnTo>
                  <a:lnTo>
                    <a:pt x="644144" y="275996"/>
                  </a:lnTo>
                  <a:lnTo>
                    <a:pt x="633983" y="230314"/>
                  </a:lnTo>
                  <a:lnTo>
                    <a:pt x="617601" y="187325"/>
                  </a:lnTo>
                  <a:lnTo>
                    <a:pt x="595502" y="147510"/>
                  </a:lnTo>
                  <a:lnTo>
                    <a:pt x="568198" y="111378"/>
                  </a:lnTo>
                  <a:lnTo>
                    <a:pt x="536321" y="79438"/>
                  </a:lnTo>
                  <a:lnTo>
                    <a:pt x="500125" y="52171"/>
                  </a:lnTo>
                  <a:lnTo>
                    <a:pt x="460375" y="30099"/>
                  </a:lnTo>
                  <a:lnTo>
                    <a:pt x="417322" y="13715"/>
                  </a:lnTo>
                  <a:lnTo>
                    <a:pt x="371728" y="3505"/>
                  </a:lnTo>
                  <a:lnTo>
                    <a:pt x="323850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7050" y="6134100"/>
              <a:ext cx="247650" cy="2476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7625" y="3819523"/>
              <a:ext cx="1733550" cy="3009900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835660" y="476249"/>
            <a:ext cx="2170430" cy="632460"/>
          </a:xfrm>
          <a:prstGeom prst="rect"/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950" spc="-10"/>
              <a:t>AGENDA</a:t>
            </a:r>
            <a:endParaRPr sz="3950"/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  <p:sp>
        <p:nvSpPr>
          <p:cNvPr id="22" name="object 22" descr="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2750" spc="1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2750" spc="1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2750" spc="-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-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2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10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2750" spc="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7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2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2750" spc="8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dirty="0" sz="2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dirty="0" sz="2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2750" spc="1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8229600" y="1219200"/>
            <a:ext cx="685800" cy="609600"/>
          </a:xfrm>
          <a:custGeom>
            <a:avLst/>
            <a:gdLst/>
            <a:ahLst/>
            <a:cxnLst/>
            <a:rect l="l" t="t" r="r" b="b"/>
            <a:pathLst>
              <a:path w="685800" h="609600">
                <a:moveTo>
                  <a:pt x="685800" y="0"/>
                </a:moveTo>
                <a:lnTo>
                  <a:pt x="0" y="0"/>
                </a:lnTo>
                <a:lnTo>
                  <a:pt x="0" y="609600"/>
                </a:lnTo>
                <a:lnTo>
                  <a:pt x="685800" y="609600"/>
                </a:lnTo>
                <a:lnTo>
                  <a:pt x="68580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588509" y="805878"/>
            <a:ext cx="3905885" cy="448945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750" spc="140" b="1">
                <a:latin typeface="Georgia"/>
                <a:cs typeface="Georgia"/>
              </a:rPr>
              <a:t>P</a:t>
            </a:r>
            <a:r>
              <a:rPr dirty="0" cap="small" sz="2750" spc="140" b="1">
                <a:latin typeface="Georgia"/>
                <a:cs typeface="Georgia"/>
              </a:rPr>
              <a:t>roblem</a:t>
            </a:r>
            <a:r>
              <a:rPr dirty="0" sz="2750" spc="-50" b="1">
                <a:latin typeface="Georgia"/>
                <a:cs typeface="Georgia"/>
              </a:rPr>
              <a:t> </a:t>
            </a:r>
            <a:r>
              <a:rPr dirty="0" sz="2750" spc="75" b="1">
                <a:latin typeface="Georgia"/>
                <a:cs typeface="Georgia"/>
              </a:rPr>
              <a:t>S</a:t>
            </a:r>
            <a:r>
              <a:rPr dirty="0" cap="small" sz="2750" spc="75" b="1">
                <a:latin typeface="Georgia"/>
                <a:cs typeface="Georgia"/>
              </a:rPr>
              <a:t>tatement</a:t>
            </a:r>
            <a:endParaRPr sz="2750">
              <a:latin typeface="Georgia"/>
              <a:cs typeface="Georgi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2700020" y="1234757"/>
            <a:ext cx="6129655" cy="11207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3810">
              <a:lnSpc>
                <a:spcPct val="99700"/>
              </a:lnSpc>
              <a:spcBef>
                <a:spcPts val="105"/>
              </a:spcBef>
            </a:pPr>
            <a:r>
              <a:rPr dirty="0" sz="1800" spc="-75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800" spc="-20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80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800" spc="-1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5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4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14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800" spc="-2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800" spc="-11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0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800" spc="-135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800" spc="-21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8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800" spc="-1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95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05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800" spc="-15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7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800" spc="-19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800" spc="-26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2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800" spc="-1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130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800" spc="-1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800" spc="-4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8625" y="3333686"/>
            <a:ext cx="80962" cy="71437"/>
          </a:xfrm>
          <a:prstGeom prst="rect">
            <a:avLst/>
          </a:prstGeom>
        </p:spPr>
      </p:pic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5" name="object 5" descr="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6" name="object 6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8" name="object 8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4218" rIns="0" bIns="0" rtlCol="0" vert="horz">
            <a:spAutoFit/>
          </a:bodyPr>
          <a:lstStyle/>
          <a:p>
            <a:pPr marL="344805">
              <a:lnSpc>
                <a:spcPct val="100000"/>
              </a:lnSpc>
              <a:spcBef>
                <a:spcPts val="130"/>
              </a:spcBef>
            </a:pPr>
            <a:r>
              <a:rPr dirty="0" sz="3950" spc="320">
                <a:latin typeface="Georgia"/>
                <a:cs typeface="Georgia"/>
              </a:rPr>
              <a:t>Project</a:t>
            </a:r>
            <a:r>
              <a:rPr dirty="0" sz="3950" spc="70">
                <a:latin typeface="Georgia"/>
                <a:cs typeface="Georgia"/>
              </a:rPr>
              <a:t> </a:t>
            </a:r>
            <a:r>
              <a:rPr dirty="0" sz="3950" spc="235">
                <a:latin typeface="Georgia"/>
                <a:cs typeface="Georgia"/>
              </a:rPr>
              <a:t>Overview</a:t>
            </a:r>
            <a:endParaRPr sz="3950">
              <a:latin typeface="Georgia"/>
              <a:cs typeface="Georgia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137791" y="3228403"/>
            <a:ext cx="8619490" cy="1397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6235" indent="-34353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B</a:t>
            </a:r>
            <a:r>
              <a:rPr dirty="0" cap="small" sz="1800" b="1">
                <a:latin typeface="Georgia"/>
                <a:cs typeface="Georgia"/>
              </a:rPr>
              <a:t>reif</a:t>
            </a:r>
            <a:r>
              <a:rPr dirty="0" sz="1800" spc="45" b="1">
                <a:latin typeface="Georgia"/>
                <a:cs typeface="Georgia"/>
              </a:rPr>
              <a:t> S</a:t>
            </a:r>
            <a:r>
              <a:rPr dirty="0" cap="small" sz="1800" spc="45" b="1">
                <a:latin typeface="Georgia"/>
                <a:cs typeface="Georgia"/>
              </a:rPr>
              <a:t>ummary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sz="1800" spc="100" b="1">
                <a:latin typeface="Georgia"/>
                <a:cs typeface="Georgia"/>
              </a:rPr>
              <a:t>O</a:t>
            </a:r>
            <a:r>
              <a:rPr dirty="0" cap="small" sz="1800" spc="100" b="1">
                <a:latin typeface="Georgia"/>
                <a:cs typeface="Georgia"/>
              </a:rPr>
              <a:t>f</a:t>
            </a:r>
            <a:r>
              <a:rPr dirty="0" sz="1800" spc="-30" b="1">
                <a:latin typeface="Georgia"/>
                <a:cs typeface="Georgia"/>
              </a:rPr>
              <a:t> </a:t>
            </a: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70" b="1">
                <a:latin typeface="Georgia"/>
                <a:cs typeface="Georgia"/>
              </a:rPr>
              <a:t> </a:t>
            </a:r>
            <a:r>
              <a:rPr dirty="0" sz="1800" spc="80" b="1">
                <a:latin typeface="Georgia"/>
                <a:cs typeface="Georgia"/>
              </a:rPr>
              <a:t>P</a:t>
            </a:r>
            <a:r>
              <a:rPr dirty="0" cap="small" sz="1800" spc="80" b="1">
                <a:latin typeface="Georgia"/>
                <a:cs typeface="Georgia"/>
              </a:rPr>
              <a:t>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sz="1800" spc="50" b="1">
                <a:latin typeface="Georgia"/>
                <a:cs typeface="Georgia"/>
              </a:rPr>
              <a:t>P</a:t>
            </a:r>
            <a:r>
              <a:rPr dirty="0" cap="small" sz="1800" spc="50" b="1">
                <a:latin typeface="Georgia"/>
                <a:cs typeface="Georgia"/>
              </a:rPr>
              <a:t>ortfolio</a:t>
            </a:r>
            <a:r>
              <a:rPr dirty="0" sz="1800" spc="-6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contain</a:t>
            </a:r>
            <a:r>
              <a:rPr dirty="0" sz="1800" spc="50" b="1">
                <a:latin typeface="Georgia"/>
                <a:cs typeface="Georgia"/>
              </a:rPr>
              <a:t>(</a:t>
            </a:r>
            <a:r>
              <a:rPr dirty="0" cap="small" sz="1800" spc="50" b="1">
                <a:latin typeface="Georgia"/>
                <a:cs typeface="Georgia"/>
              </a:rPr>
              <a:t>aboutme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projects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contact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spcBef>
                <a:spcPts val="20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ain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idea</a:t>
            </a:r>
            <a:r>
              <a:rPr dirty="0" sz="1800" b="1">
                <a:latin typeface="Georgia"/>
                <a:cs typeface="Georgia"/>
              </a:rPr>
              <a:t>:</a:t>
            </a:r>
            <a:r>
              <a:rPr dirty="0" cap="small" sz="1800" b="1">
                <a:latin typeface="Georgia"/>
                <a:cs typeface="Georgia"/>
              </a:rPr>
              <a:t>to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show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personal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achievement</a:t>
            </a:r>
            <a:r>
              <a:rPr dirty="0" sz="1800" spc="50" b="1">
                <a:latin typeface="Georgia"/>
                <a:cs typeface="Georgia"/>
              </a:rPr>
              <a:t>,</a:t>
            </a:r>
            <a:r>
              <a:rPr dirty="0" cap="small" sz="1800" spc="50" b="1">
                <a:latin typeface="Georgia"/>
                <a:cs typeface="Georgia"/>
              </a:rPr>
              <a:t>skills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and</a:t>
            </a:r>
            <a:r>
              <a:rPr dirty="0" sz="1800" spc="-45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projects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ts val="2130"/>
              </a:lnSpc>
              <a:buAutoNum type="arabicPeriod"/>
              <a:tabLst>
                <a:tab pos="356235" algn="l"/>
              </a:tabLst>
            </a:pPr>
            <a:r>
              <a:rPr dirty="0" sz="1800" spc="-225" b="1">
                <a:latin typeface="Georgia"/>
                <a:cs typeface="Georgia"/>
              </a:rPr>
              <a:t>I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have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110" b="1">
                <a:latin typeface="Georgia"/>
                <a:cs typeface="Georgia"/>
              </a:rPr>
              <a:t>proceed</a:t>
            </a:r>
            <a:r>
              <a:rPr dirty="0" sz="1800" spc="20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all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95" b="1">
                <a:latin typeface="Georgia"/>
                <a:cs typeface="Georgia"/>
              </a:rPr>
              <a:t>of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50" b="1">
                <a:latin typeface="Georgia"/>
                <a:cs typeface="Georgia"/>
              </a:rPr>
              <a:t>informations</a:t>
            </a:r>
            <a:r>
              <a:rPr dirty="0" sz="1800" spc="4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in</a:t>
            </a:r>
            <a:r>
              <a:rPr dirty="0" sz="1800" spc="2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this</a:t>
            </a:r>
            <a:r>
              <a:rPr dirty="0" sz="1800" spc="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project</a:t>
            </a:r>
            <a:endParaRPr sz="1800">
              <a:latin typeface="Georgia"/>
              <a:cs typeface="Georgia"/>
            </a:endParaRPr>
          </a:p>
          <a:p>
            <a:pPr marL="356235" indent="-343535">
              <a:lnSpc>
                <a:spcPct val="100000"/>
              </a:lnSpc>
              <a:spcBef>
                <a:spcPts val="15"/>
              </a:spcBef>
              <a:buAutoNum type="arabicPeriod"/>
              <a:tabLst>
                <a:tab pos="356235" algn="l"/>
              </a:tabLst>
            </a:pPr>
            <a:r>
              <a:rPr dirty="0" sz="1800" b="1">
                <a:latin typeface="Georgia"/>
                <a:cs typeface="Georgia"/>
              </a:rPr>
              <a:t>M</a:t>
            </a:r>
            <a:r>
              <a:rPr dirty="0" cap="small" sz="1800" b="1">
                <a:latin typeface="Georgia"/>
                <a:cs typeface="Georgia"/>
              </a:rPr>
              <a:t>y</a:t>
            </a:r>
            <a:r>
              <a:rPr dirty="0" sz="1800" spc="30" b="1">
                <a:latin typeface="Georgia"/>
                <a:cs typeface="Georgia"/>
              </a:rPr>
              <a:t> </a:t>
            </a:r>
            <a:r>
              <a:rPr dirty="0" cap="small" sz="1800" spc="90" b="1">
                <a:latin typeface="Georgia"/>
                <a:cs typeface="Georgia"/>
              </a:rPr>
              <a:t>project</a:t>
            </a:r>
            <a:r>
              <a:rPr dirty="0" sz="1800" spc="-60" b="1">
                <a:latin typeface="Georgia"/>
                <a:cs typeface="Georgia"/>
              </a:rPr>
              <a:t> </a:t>
            </a:r>
            <a:r>
              <a:rPr dirty="0" cap="small" sz="1800" spc="114" b="1">
                <a:latin typeface="Georgia"/>
                <a:cs typeface="Georgia"/>
              </a:rPr>
              <a:t>was</a:t>
            </a:r>
            <a:r>
              <a:rPr dirty="0" sz="1800" spc="5" b="1">
                <a:latin typeface="Georgia"/>
                <a:cs typeface="Georgia"/>
              </a:rPr>
              <a:t> </a:t>
            </a:r>
            <a:r>
              <a:rPr dirty="0" cap="small" sz="1800" spc="105" b="1">
                <a:latin typeface="Georgia"/>
                <a:cs typeface="Georgia"/>
              </a:rPr>
              <a:t>create</a:t>
            </a:r>
            <a:r>
              <a:rPr dirty="0" sz="1800" spc="-40" b="1">
                <a:latin typeface="Georgia"/>
                <a:cs typeface="Georgia"/>
              </a:rPr>
              <a:t> </a:t>
            </a:r>
            <a:r>
              <a:rPr dirty="0" cap="small" sz="1800" spc="85" b="1">
                <a:latin typeface="Georgia"/>
                <a:cs typeface="Georgia"/>
              </a:rPr>
              <a:t>and</a:t>
            </a:r>
            <a:r>
              <a:rPr dirty="0" sz="1800" spc="5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usefull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to</a:t>
            </a:r>
            <a:r>
              <a:rPr dirty="0" sz="1800" spc="-20" b="1">
                <a:latin typeface="Georgia"/>
                <a:cs typeface="Georgia"/>
              </a:rPr>
              <a:t> </a:t>
            </a:r>
            <a:r>
              <a:rPr dirty="0" cap="small" sz="1800" spc="75" b="1">
                <a:latin typeface="Georgia"/>
                <a:cs typeface="Georgia"/>
              </a:rPr>
              <a:t>know</a:t>
            </a:r>
            <a:r>
              <a:rPr dirty="0" sz="1800" spc="-15" b="1">
                <a:latin typeface="Georgia"/>
                <a:cs typeface="Georgia"/>
              </a:rPr>
              <a:t> </a:t>
            </a:r>
            <a:r>
              <a:rPr dirty="0" cap="small" sz="1800" spc="65" b="1">
                <a:latin typeface="Georgia"/>
                <a:cs typeface="Georgia"/>
              </a:rPr>
              <a:t>about</a:t>
            </a:r>
            <a:r>
              <a:rPr dirty="0" sz="1800" spc="15" b="1">
                <a:latin typeface="Georgia"/>
                <a:cs typeface="Georgia"/>
              </a:rPr>
              <a:t> </a:t>
            </a:r>
            <a:r>
              <a:rPr dirty="0" cap="small" sz="1800" b="1">
                <a:latin typeface="Georgia"/>
                <a:cs typeface="Georgia"/>
              </a:rPr>
              <a:t>my</a:t>
            </a:r>
            <a:r>
              <a:rPr dirty="0" sz="1800" spc="-35" b="1">
                <a:latin typeface="Georgia"/>
                <a:cs typeface="Georgia"/>
              </a:rPr>
              <a:t> </a:t>
            </a:r>
            <a:r>
              <a:rPr dirty="0" cap="small" sz="1800" spc="80" b="1">
                <a:latin typeface="Georgia"/>
                <a:cs typeface="Georgia"/>
              </a:rPr>
              <a:t>self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010791" y="955039"/>
            <a:ext cx="3683635" cy="3924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400" spc="-29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2400" spc="-21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2400" spc="-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0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2400" spc="-2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195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2400" spc="-3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2400" spc="-35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2595245" y="3161411"/>
            <a:ext cx="8811895" cy="25857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330200" indent="-317500">
              <a:lnSpc>
                <a:spcPct val="100000"/>
              </a:lnSpc>
              <a:spcBef>
                <a:spcPts val="13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105">
                <a:latin typeface="Cambria"/>
                <a:cs typeface="Cambria"/>
              </a:rPr>
              <a:t>Student(academic,projects,resumes,bio-</a:t>
            </a:r>
            <a:r>
              <a:rPr dirty="0" sz="2750" spc="110">
                <a:latin typeface="Cambria"/>
                <a:cs typeface="Cambria"/>
              </a:rPr>
              <a:t>data).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7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245">
                <a:latin typeface="Cambria"/>
                <a:cs typeface="Cambria"/>
              </a:rPr>
              <a:t>Jod</a:t>
            </a:r>
            <a:r>
              <a:rPr dirty="0" sz="2750" spc="16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Seekers(to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20">
                <a:latin typeface="Cambria"/>
                <a:cs typeface="Cambria"/>
              </a:rPr>
              <a:t>share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with</a:t>
            </a:r>
            <a:r>
              <a:rPr dirty="0" sz="2750" spc="260">
                <a:latin typeface="Cambria"/>
                <a:cs typeface="Cambria"/>
              </a:rPr>
              <a:t> </a:t>
            </a:r>
            <a:r>
              <a:rPr dirty="0" sz="2750" spc="70">
                <a:latin typeface="Cambria"/>
                <a:cs typeface="Cambria"/>
              </a:rPr>
              <a:t>recruiters).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0">
                <a:latin typeface="Cambria"/>
                <a:cs typeface="Cambria"/>
              </a:rPr>
              <a:t>Freelancers(to</a:t>
            </a:r>
            <a:r>
              <a:rPr dirty="0" sz="2750" spc="180">
                <a:latin typeface="Cambria"/>
                <a:cs typeface="Cambria"/>
              </a:rPr>
              <a:t> </a:t>
            </a:r>
            <a:r>
              <a:rPr dirty="0" sz="2750" spc="65">
                <a:latin typeface="Cambria"/>
                <a:cs typeface="Cambria"/>
              </a:rPr>
              <a:t>show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90">
                <a:latin typeface="Cambria"/>
                <a:cs typeface="Cambria"/>
              </a:rPr>
              <a:t>cilents).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85">
                <a:latin typeface="Cambria"/>
                <a:cs typeface="Cambria"/>
              </a:rPr>
              <a:t>Researches(to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80">
                <a:latin typeface="Cambria"/>
                <a:cs typeface="Cambria"/>
              </a:rPr>
              <a:t>showcase</a:t>
            </a:r>
            <a:r>
              <a:rPr dirty="0" sz="2750" spc="20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publications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0">
                <a:latin typeface="Cambria"/>
                <a:cs typeface="Cambria"/>
              </a:rPr>
              <a:t> </a:t>
            </a:r>
            <a:r>
              <a:rPr dirty="0" sz="2750" spc="75">
                <a:latin typeface="Cambria"/>
                <a:cs typeface="Cambria"/>
              </a:rPr>
              <a:t>research).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0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Artists(to</a:t>
            </a:r>
            <a:r>
              <a:rPr dirty="0" sz="2750" spc="195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present</a:t>
            </a:r>
            <a:r>
              <a:rPr dirty="0" sz="2750" spc="130">
                <a:latin typeface="Cambria"/>
                <a:cs typeface="Cambria"/>
              </a:rPr>
              <a:t> </a:t>
            </a:r>
            <a:r>
              <a:rPr dirty="0" sz="2750" spc="95">
                <a:latin typeface="Cambria"/>
                <a:cs typeface="Cambria"/>
              </a:rPr>
              <a:t>creative</a:t>
            </a:r>
            <a:r>
              <a:rPr dirty="0" sz="2750" spc="204">
                <a:latin typeface="Cambria"/>
                <a:cs typeface="Cambria"/>
              </a:rPr>
              <a:t> </a:t>
            </a:r>
            <a:r>
              <a:rPr dirty="0" sz="2750" spc="35">
                <a:latin typeface="Cambria"/>
                <a:cs typeface="Cambria"/>
              </a:rPr>
              <a:t>portfolio).</a:t>
            </a:r>
            <a:endParaRPr sz="2750">
              <a:latin typeface="Cambria"/>
              <a:cs typeface="Cambria"/>
            </a:endParaRPr>
          </a:p>
          <a:p>
            <a:pPr marL="330200" indent="-317500">
              <a:lnSpc>
                <a:spcPct val="100000"/>
              </a:lnSpc>
              <a:spcBef>
                <a:spcPts val="85"/>
              </a:spcBef>
              <a:buSzPct val="96363"/>
              <a:buFont typeface="Wingdings"/>
              <a:buChar char=""/>
              <a:tabLst>
                <a:tab pos="330200" algn="l"/>
              </a:tabLst>
            </a:pPr>
            <a:r>
              <a:rPr dirty="0" sz="2750" spc="95">
                <a:latin typeface="Cambria"/>
                <a:cs typeface="Cambria"/>
              </a:rPr>
              <a:t>Educators(to</a:t>
            </a:r>
            <a:r>
              <a:rPr dirty="0" sz="2750" spc="190">
                <a:latin typeface="Cambria"/>
                <a:cs typeface="Cambria"/>
              </a:rPr>
              <a:t> </a:t>
            </a:r>
            <a:r>
              <a:rPr dirty="0" sz="2750" spc="100">
                <a:latin typeface="Cambria"/>
                <a:cs typeface="Cambria"/>
              </a:rPr>
              <a:t>pitch</a:t>
            </a:r>
            <a:r>
              <a:rPr dirty="0" sz="2750" spc="18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ideas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130">
                <a:latin typeface="Cambria"/>
                <a:cs typeface="Cambria"/>
              </a:rPr>
              <a:t>and</a:t>
            </a:r>
            <a:r>
              <a:rPr dirty="0" sz="2750" spc="215">
                <a:latin typeface="Cambria"/>
                <a:cs typeface="Cambria"/>
              </a:rPr>
              <a:t> </a:t>
            </a:r>
            <a:r>
              <a:rPr dirty="0" sz="2750" spc="110">
                <a:latin typeface="Cambria"/>
                <a:cs typeface="Cambria"/>
              </a:rPr>
              <a:t>business</a:t>
            </a:r>
            <a:r>
              <a:rPr dirty="0" sz="2750" spc="225">
                <a:latin typeface="Cambria"/>
                <a:cs typeface="Cambria"/>
              </a:rPr>
              <a:t> </a:t>
            </a:r>
            <a:r>
              <a:rPr dirty="0" sz="2750" spc="50">
                <a:latin typeface="Cambria"/>
                <a:cs typeface="Cambria"/>
              </a:rPr>
              <a:t>models).</a:t>
            </a:r>
            <a:endParaRPr sz="2750">
              <a:latin typeface="Cambria"/>
              <a:cs typeface="Cambria"/>
            </a:endParaRPr>
          </a:p>
        </p:txBody>
      </p:sp>
      <p:sp>
        <p:nvSpPr>
          <p:cNvPr id="5" name="object 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1400175" y="2419350"/>
              <a:ext cx="9407525" cy="0"/>
            </a:xfrm>
            <a:custGeom>
              <a:avLst/>
              <a:gdLst/>
              <a:ahLst/>
              <a:cxnLst/>
              <a:rect l="l" t="t" r="r" b="b"/>
              <a:pathLst>
                <a:path w="9407525" h="0">
                  <a:moveTo>
                    <a:pt x="0" y="0"/>
                  </a:moveTo>
                  <a:lnTo>
                    <a:pt x="9407271" y="0"/>
                  </a:lnTo>
                </a:path>
              </a:pathLst>
            </a:custGeom>
            <a:ln w="15875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1476375"/>
              <a:ext cx="2695574" cy="324802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26631" rIns="0" bIns="0" rtlCol="0" vert="horz">
            <a:spAutoFit/>
          </a:bodyPr>
          <a:lstStyle/>
          <a:p>
            <a:pPr marL="1370330">
              <a:lnSpc>
                <a:spcPct val="100000"/>
              </a:lnSpc>
              <a:spcBef>
                <a:spcPts val="105"/>
              </a:spcBef>
            </a:pPr>
            <a:r>
              <a:rPr dirty="0" sz="3600"/>
              <a:t>TOOLS</a:t>
            </a:r>
            <a:r>
              <a:rPr dirty="0" sz="3600" spc="10"/>
              <a:t> </a:t>
            </a:r>
            <a:r>
              <a:rPr dirty="0" sz="3600" spc="50"/>
              <a:t>AND</a:t>
            </a:r>
            <a:r>
              <a:rPr dirty="0" sz="3600" spc="15"/>
              <a:t> </a:t>
            </a:r>
            <a:r>
              <a:rPr dirty="0" sz="3600" spc="-10"/>
              <a:t>TECHNIQUES</a:t>
            </a:r>
            <a:endParaRPr sz="3600"/>
          </a:p>
        </p:txBody>
      </p:sp>
      <p:pic>
        <p:nvPicPr>
          <p:cNvPr id="9" name="object 9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/>
              <a:t>HTML</a:t>
            </a:r>
            <a:r>
              <a:rPr dirty="0" spc="55"/>
              <a:t> </a:t>
            </a:r>
            <a:r>
              <a:rPr dirty="0"/>
              <a:t>-</a:t>
            </a:r>
            <a:r>
              <a:rPr dirty="0" spc="-10"/>
              <a:t>&gt;Strucutre(pages,section).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85"/>
              <a:t>CSS</a:t>
            </a:r>
            <a:r>
              <a:rPr dirty="0" spc="-30"/>
              <a:t> </a:t>
            </a:r>
            <a:r>
              <a:rPr dirty="0" spc="-55" b="0">
                <a:latin typeface="Times New Roman"/>
                <a:cs typeface="Times New Roman"/>
              </a:rPr>
              <a:t>-</a:t>
            </a:r>
            <a:r>
              <a:rPr dirty="0" spc="-10" b="0">
                <a:latin typeface="Times New Roman"/>
                <a:cs typeface="Times New Roman"/>
              </a:rPr>
              <a:t>&gt;</a:t>
            </a:r>
            <a:r>
              <a:rPr dirty="0" spc="-10"/>
              <a:t>Styling(colors,layouts,responsiveness).</a:t>
            </a:r>
          </a:p>
          <a:p>
            <a:pPr marL="298450" indent="-285750">
              <a:lnSpc>
                <a:spcPts val="213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90"/>
              <a:t>JavaScript</a:t>
            </a:r>
            <a:r>
              <a:rPr dirty="0" spc="-25"/>
              <a:t> </a:t>
            </a:r>
            <a:r>
              <a:rPr dirty="0"/>
              <a:t>-</a:t>
            </a:r>
            <a:r>
              <a:rPr dirty="0" spc="-10"/>
              <a:t>&gt;Interactivity(navigation</a:t>
            </a:r>
            <a:r>
              <a:rPr dirty="0" spc="-25"/>
              <a:t> </a:t>
            </a:r>
            <a:r>
              <a:rPr dirty="0"/>
              <a:t>menu,animations,forms</a:t>
            </a:r>
            <a:r>
              <a:rPr dirty="0" spc="-30"/>
              <a:t> </a:t>
            </a:r>
            <a:r>
              <a:rPr dirty="0" spc="-10"/>
              <a:t>validation).</a:t>
            </a:r>
          </a:p>
          <a:p>
            <a:pPr marL="298450" indent="-285750">
              <a:lnSpc>
                <a:spcPts val="2130"/>
              </a:lnSpc>
              <a:buFont typeface="Wingdings"/>
              <a:buChar char=""/>
              <a:tabLst>
                <a:tab pos="298450" algn="l"/>
              </a:tabLst>
            </a:pPr>
            <a:r>
              <a:rPr dirty="0"/>
              <a:t>Mention</a:t>
            </a:r>
            <a:r>
              <a:rPr dirty="0" spc="50"/>
              <a:t> </a:t>
            </a:r>
            <a:r>
              <a:rPr dirty="0"/>
              <a:t>code</a:t>
            </a:r>
            <a:r>
              <a:rPr dirty="0" spc="50"/>
              <a:t> </a:t>
            </a:r>
            <a:r>
              <a:rPr dirty="0" spc="-30"/>
              <a:t>editor(VS</a:t>
            </a:r>
            <a:r>
              <a:rPr dirty="0" spc="45"/>
              <a:t> </a:t>
            </a:r>
            <a:r>
              <a:rPr dirty="0"/>
              <a:t>CODE)orCODEPEN</a:t>
            </a:r>
            <a:r>
              <a:rPr dirty="0" spc="70"/>
              <a:t> </a:t>
            </a:r>
            <a:r>
              <a:rPr dirty="0"/>
              <a:t>and</a:t>
            </a:r>
            <a:r>
              <a:rPr dirty="0" spc="50"/>
              <a:t> </a:t>
            </a:r>
            <a:r>
              <a:rPr dirty="0"/>
              <a:t>hosting</a:t>
            </a:r>
            <a:r>
              <a:rPr dirty="0" spc="75"/>
              <a:t> </a:t>
            </a:r>
            <a:r>
              <a:rPr dirty="0" spc="-10"/>
              <a:t>platform(GitHug</a:t>
            </a:r>
            <a:r>
              <a:rPr dirty="0" spc="80"/>
              <a:t> </a:t>
            </a:r>
            <a:r>
              <a:rPr dirty="0" spc="-10"/>
              <a:t>Pages).</a:t>
            </a: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30"/>
              <a:t>Browser</a:t>
            </a:r>
            <a:r>
              <a:rPr dirty="0" spc="25"/>
              <a:t> </a:t>
            </a:r>
            <a:r>
              <a:rPr dirty="0"/>
              <a:t>DevTools</a:t>
            </a:r>
            <a:r>
              <a:rPr dirty="0" spc="30"/>
              <a:t> </a:t>
            </a:r>
            <a:r>
              <a:rPr dirty="0" spc="-10"/>
              <a:t>-</a:t>
            </a:r>
            <a:r>
              <a:rPr dirty="0"/>
              <a:t>&gt;Debugging</a:t>
            </a:r>
            <a:r>
              <a:rPr dirty="0" spc="60"/>
              <a:t> </a:t>
            </a:r>
            <a:r>
              <a:rPr dirty="0"/>
              <a:t>and</a:t>
            </a:r>
            <a:r>
              <a:rPr dirty="0" spc="35"/>
              <a:t> </a:t>
            </a:r>
            <a:r>
              <a:rPr dirty="0" spc="-10"/>
              <a:t>Performance</a:t>
            </a:r>
            <a:r>
              <a:rPr dirty="0" spc="120"/>
              <a:t> </a:t>
            </a:r>
            <a:r>
              <a:rPr dirty="0" spc="-10"/>
              <a:t>Testing.</a:t>
            </a: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"/>
              <a:tabLst>
                <a:tab pos="298450" algn="l"/>
              </a:tabLst>
            </a:pPr>
            <a:r>
              <a:rPr dirty="0" spc="-10"/>
              <a:t>Git&amp;GitHub</a:t>
            </a:r>
            <a:r>
              <a:rPr dirty="0" spc="-95"/>
              <a:t> </a:t>
            </a:r>
            <a:r>
              <a:rPr dirty="0" spc="-10"/>
              <a:t>-</a:t>
            </a:r>
            <a:r>
              <a:rPr dirty="0"/>
              <a:t>&gt;Version</a:t>
            </a:r>
            <a:r>
              <a:rPr dirty="0" spc="-80"/>
              <a:t> </a:t>
            </a:r>
            <a:r>
              <a:rPr dirty="0" spc="-10"/>
              <a:t>control</a:t>
            </a:r>
            <a:r>
              <a:rPr dirty="0" spc="-80"/>
              <a:t> </a:t>
            </a:r>
            <a:r>
              <a:rPr dirty="0"/>
              <a:t>and</a:t>
            </a:r>
            <a:r>
              <a:rPr dirty="0" spc="-80"/>
              <a:t> </a:t>
            </a:r>
            <a:r>
              <a:rPr dirty="0" spc="-30"/>
              <a:t>collaborative</a:t>
            </a:r>
            <a:r>
              <a:rPr dirty="0" spc="-80"/>
              <a:t> </a:t>
            </a:r>
            <a:r>
              <a:rPr dirty="0" spc="-10"/>
              <a:t>development.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4604" rIns="0" bIns="0" rtlCol="0" vert="horz">
            <a:spAutoFit/>
          </a:bodyPr>
          <a:lstStyle/>
          <a:p>
            <a:pPr marL="50800">
              <a:lnSpc>
                <a:spcPct val="100000"/>
              </a:lnSpc>
              <a:spcBef>
                <a:spcPts val="114"/>
              </a:spcBef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66875" y="6467475"/>
              <a:ext cx="76200" cy="18097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1531" rIns="0" bIns="0" rtlCol="0" vert="horz">
            <a:spAutoFit/>
          </a:bodyPr>
          <a:lstStyle/>
          <a:p>
            <a:pPr marL="979169">
              <a:lnSpc>
                <a:spcPct val="100000"/>
              </a:lnSpc>
              <a:spcBef>
                <a:spcPts val="130"/>
              </a:spcBef>
            </a:pP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3950" spc="14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3950" spc="-1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3950" spc="17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395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395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2137791" y="2150427"/>
            <a:ext cx="4388485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Section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included: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55" b="1">
                <a:latin typeface="Times New Roman"/>
                <a:cs typeface="Times New Roman"/>
              </a:rPr>
              <a:t>Home/About</a:t>
            </a:r>
            <a:r>
              <a:rPr dirty="0" sz="1800" spc="4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Me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Projects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ts val="2130"/>
              </a:lnSpc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Skills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15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4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layout(Mobile+desktop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view).</a:t>
            </a:r>
            <a:endParaRPr sz="1800">
              <a:latin typeface="Times New Roman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20"/>
              </a:spcBef>
              <a:buFont typeface="Wingdings"/>
              <a:buChar char=""/>
              <a:tabLst>
                <a:tab pos="298450" algn="l"/>
              </a:tabLst>
            </a:pPr>
            <a:r>
              <a:rPr dirty="0" sz="1800" b="1">
                <a:latin typeface="Times New Roman"/>
                <a:cs typeface="Times New Roman"/>
              </a:rPr>
              <a:t>Consistent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color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theme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and</a:t>
            </a:r>
            <a:r>
              <a:rPr dirty="0" sz="1800" spc="-1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typography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311255" y="6475579"/>
            <a:ext cx="100965" cy="191770"/>
          </a:xfrm>
          <a:prstGeom prst="rect">
            <a:avLst/>
          </a:prstGeom>
        </p:spPr>
        <p:txBody>
          <a:bodyPr wrap="square" lIns="0" tIns="69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400175" y="2419350"/>
            <a:ext cx="9407525" cy="0"/>
          </a:xfrm>
          <a:custGeom>
            <a:avLst/>
            <a:gdLst/>
            <a:ahLst/>
            <a:cxnLst/>
            <a:rect l="l" t="t" r="r" b="b"/>
            <a:pathLst>
              <a:path w="9407525" h="0">
                <a:moveTo>
                  <a:pt x="0" y="0"/>
                </a:moveTo>
                <a:lnTo>
                  <a:pt x="9407271" y="0"/>
                </a:lnTo>
              </a:path>
            </a:pathLst>
          </a:custGeom>
          <a:ln w="15875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42048" rIns="0" bIns="0" rtlCol="0" vert="horz">
            <a:spAutoFit/>
          </a:bodyPr>
          <a:lstStyle/>
          <a:p>
            <a:pPr marL="456565">
              <a:lnSpc>
                <a:spcPct val="100000"/>
              </a:lnSpc>
              <a:spcBef>
                <a:spcPts val="130"/>
              </a:spcBef>
            </a:pPr>
            <a:r>
              <a:rPr dirty="0" spc="-55"/>
              <a:t>FEATURES</a:t>
            </a:r>
            <a:r>
              <a:rPr dirty="0" spc="-100"/>
              <a:t> </a:t>
            </a:r>
            <a:r>
              <a:rPr dirty="0" spc="80"/>
              <a:t>AND</a:t>
            </a:r>
            <a:r>
              <a:rPr dirty="0" spc="-11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909191" y="2760916"/>
            <a:ext cx="6026150" cy="195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Navigation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75" b="1">
                <a:latin typeface="Times New Roman"/>
                <a:cs typeface="Times New Roman"/>
              </a:rPr>
              <a:t>bar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with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smooth</a:t>
            </a:r>
            <a:r>
              <a:rPr dirty="0" sz="1800" spc="3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scrolling.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Project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showcase</a:t>
            </a:r>
            <a:r>
              <a:rPr dirty="0" sz="1800" spc="5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with</a:t>
            </a:r>
            <a:r>
              <a:rPr dirty="0" sz="1800" spc="-20" b="1">
                <a:latin typeface="Times New Roman"/>
                <a:cs typeface="Times New Roman"/>
              </a:rPr>
              <a:t> </a:t>
            </a:r>
            <a:r>
              <a:rPr dirty="0" sz="1800" spc="35" b="1">
                <a:latin typeface="Times New Roman"/>
                <a:cs typeface="Times New Roman"/>
              </a:rPr>
              <a:t>images/details.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25" b="1">
                <a:latin typeface="Times New Roman"/>
                <a:cs typeface="Times New Roman"/>
              </a:rPr>
              <a:t>Interactive</a:t>
            </a:r>
            <a:r>
              <a:rPr dirty="0" sz="1800" spc="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elements(hover</a:t>
            </a:r>
            <a:r>
              <a:rPr dirty="0" sz="1800" spc="-6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effects,animations).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ts val="2130"/>
              </a:lnSpc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Contact</a:t>
            </a:r>
            <a:r>
              <a:rPr dirty="0" sz="1800" spc="-6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form(with</a:t>
            </a:r>
            <a:r>
              <a:rPr dirty="0" sz="1800" spc="-5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validation).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b="1">
                <a:latin typeface="Times New Roman"/>
                <a:cs typeface="Times New Roman"/>
              </a:rPr>
              <a:t>Responsive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design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20" b="1">
                <a:latin typeface="Times New Roman"/>
                <a:cs typeface="Times New Roman"/>
              </a:rPr>
              <a:t>for</a:t>
            </a:r>
            <a:r>
              <a:rPr dirty="0" sz="1800" spc="50" b="1">
                <a:latin typeface="Times New Roman"/>
                <a:cs typeface="Times New Roman"/>
              </a:rPr>
              <a:t> </a:t>
            </a:r>
            <a:r>
              <a:rPr dirty="0" sz="1800" spc="-45" b="1">
                <a:latin typeface="Times New Roman"/>
                <a:cs typeface="Times New Roman"/>
              </a:rPr>
              <a:t>all</a:t>
            </a:r>
            <a:r>
              <a:rPr dirty="0" sz="1800" spc="-2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devices.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30" b="1">
                <a:latin typeface="Times New Roman"/>
                <a:cs typeface="Times New Roman"/>
              </a:rPr>
              <a:t>Security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measures(basic</a:t>
            </a:r>
            <a:r>
              <a:rPr dirty="0" sz="1800" spc="-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form</a:t>
            </a:r>
            <a:r>
              <a:rPr dirty="0" sz="1800" spc="35" b="1">
                <a:latin typeface="Times New Roman"/>
                <a:cs typeface="Times New Roman"/>
              </a:rPr>
              <a:t> </a:t>
            </a:r>
            <a:r>
              <a:rPr dirty="0" sz="1800" b="1">
                <a:latin typeface="Times New Roman"/>
                <a:cs typeface="Times New Roman"/>
              </a:rPr>
              <a:t>spam</a:t>
            </a:r>
            <a:r>
              <a:rPr dirty="0" sz="1800" spc="-40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protection).</a:t>
            </a:r>
            <a:endParaRPr sz="1800">
              <a:latin typeface="Times New Roman"/>
              <a:cs typeface="Times New Roman"/>
            </a:endParaRPr>
          </a:p>
          <a:p>
            <a:pPr marL="297815" indent="-28511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297815" algn="l"/>
              </a:tabLst>
            </a:pPr>
            <a:r>
              <a:rPr dirty="0" sz="1800" spc="-10" b="1">
                <a:latin typeface="Times New Roman"/>
                <a:cs typeface="Times New Roman"/>
              </a:rPr>
              <a:t>Cross</a:t>
            </a:r>
            <a:r>
              <a:rPr dirty="0" sz="1800" spc="-80" b="1">
                <a:latin typeface="Times New Roman"/>
                <a:cs typeface="Times New Roman"/>
              </a:rPr>
              <a:t> </a:t>
            </a:r>
            <a:r>
              <a:rPr dirty="0" sz="1800" spc="-25" b="1">
                <a:latin typeface="Times New Roman"/>
                <a:cs typeface="Times New Roman"/>
              </a:rPr>
              <a:t>Browser</a:t>
            </a:r>
            <a:r>
              <a:rPr dirty="0" sz="1800" spc="-85" b="1">
                <a:latin typeface="Times New Roman"/>
                <a:cs typeface="Times New Roman"/>
              </a:rPr>
              <a:t> </a:t>
            </a:r>
            <a:r>
              <a:rPr dirty="0" sz="1800" spc="-10" b="1">
                <a:latin typeface="Times New Roman"/>
                <a:cs typeface="Times New Roman"/>
              </a:rPr>
              <a:t>compatibility(Chrome,Edge,Firefox,Safari).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2025-09-08T06:29:37Z</dcterms:created>
  <dcterms:modified xsi:type="dcterms:W3CDTF">2025-09-08T06:29:37Z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2025-09-08T00:00:00Z</vt:filetime>
  </property>
</Properties>
</file>