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D3922-07C6-47F1-875C-D3C1DFEF1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99AC46-160D-4DBB-8041-6A0F76C0C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15124-75E9-4AEA-B9AC-CAF0BF89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B969C-7231-42FA-A122-B1753BCE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275282-39AC-4C0B-8307-0C269AB3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7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B304A-9DC0-4044-8845-288C2B91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6A22D4-ECAF-4D41-8ABF-A6FD6C3A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94ECB-AD6C-4DA6-9934-4E7E675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BBA7A-966F-4215-A9E3-ED04B9A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36B59-8A56-43FA-8613-1031B62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6A7484-E985-4BBA-BA79-0EC368935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19A5BB-9CAF-473A-8549-B6B431A1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1C4565-0D7A-47D8-BD26-EA697257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6CB7A-232E-4934-9E91-301DF205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B8C1A-2687-4942-9316-C6B448B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0282E-BDA9-4C41-9E10-654DDA6E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09C0F-C324-4FF3-B8D3-C9E28F09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C3F-BA46-4259-9A41-23359BF8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1A069-2CFA-4FD1-9E55-73398502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F0D8C-08BE-4E1C-9892-80BAA48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B59D-C057-49E2-BD1F-FFD7302E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2893C-9FAE-4DF1-9E8F-07432B8A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B8326-933A-4200-A367-4A62A39F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536D6-5761-456C-802A-AA6E11ED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77E1B-6D8D-401B-A345-90AA8ABA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91BFE-CA93-4436-BBEB-D472572D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1C32C-4244-441D-99B5-27E17ED9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A1C8F1-E612-4E3D-9584-689DBBE9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12D35-375A-41FB-9CE6-2E38F49C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B6250B-5DC1-4F0B-B60C-DC91FBEE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B5609C-3D8C-4A7C-9BD8-2E25A03E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70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5363C-26B4-465C-A1A0-803E4C16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03387B-10BD-476F-9388-1FEA5D67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B0E369-2491-4820-869C-41F75DBB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2C915D-2CA5-4B21-8274-9B748AB8C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FEA488-148C-4506-BBBF-A99CA2D62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285B0-E94D-41B2-8985-ECF585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4E5097-F5AC-4227-84CB-14746BDD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6FFEE0-10B3-41B2-B986-E35CED31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C7BFF-6819-4F5D-9DE9-BCE8C44D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17BDCF-3BDF-47EF-A1C9-6ECB136F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02C8DC-4267-4B9B-B408-D73C340A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968640-B6A4-491B-AD1E-1DCC60F2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492818-2623-46A5-8AA3-0FCD344D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696CBC-EAFF-420D-B899-E09AA783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54021-FF7E-44AC-83A9-8B95FB4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4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DEA0-7CAA-4E55-A35D-AEE55D63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827B3-D9F0-4C7C-96C0-59CB2770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C0531-ACF7-4031-AD3D-A12158E3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8F8AA-3249-4B02-9264-97F82BA3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BA606E-C914-44C1-A19F-37C82F73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ABB68C-67CA-446C-ABDD-339C72D9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7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9C1CE-94D3-41E3-B245-571FA9DE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4BDCBA-1E6F-4BD9-8A43-7EC9F3A58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C63117-6E67-4CD8-8EB6-B54990E7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ECFD4B-A4CA-4DA0-A3EE-E50266C1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0F241-4460-4180-B04A-86738821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6A090-A2BE-4D97-98D0-1E70D464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6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56F10-493A-48BC-96F9-845C967E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B1811-C4DB-4D90-A932-74DE4D20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22108-9972-4B8C-8E22-FBD5A1AC4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D1F3-E004-4814-86D1-4715037B978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B3F43-7DC6-48F4-8917-87FD31E2F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24A522-72F5-445D-B1AE-AD27CBEC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DCC7-37AF-461F-9E1E-E5F1475D3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CE09A-B270-4796-A367-88A0AB58C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pt-BR" sz="5200">
                <a:solidFill>
                  <a:schemeClr val="tx2"/>
                </a:solidFill>
              </a:rPr>
              <a:t>Sugestão de Arquitetura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D8873B-E4E1-4C37-AD1F-C857FC02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chemeClr val="tx2"/>
                </a:solidFill>
              </a:rPr>
              <a:t>Questão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48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8">
            <a:extLst>
              <a:ext uri="{FF2B5EF4-FFF2-40B4-BE49-F238E27FC236}">
                <a16:creationId xmlns:a16="http://schemas.microsoft.com/office/drawing/2014/main" id="{43388FAF-E224-465C-B239-289AE885F8E2}"/>
              </a:ext>
            </a:extLst>
          </p:cNvPr>
          <p:cNvGrpSpPr/>
          <p:nvPr/>
        </p:nvGrpSpPr>
        <p:grpSpPr>
          <a:xfrm>
            <a:off x="630304" y="2177160"/>
            <a:ext cx="863205" cy="863205"/>
            <a:chOff x="1078875" y="404664"/>
            <a:chExt cx="863205" cy="863205"/>
          </a:xfrm>
        </p:grpSpPr>
        <p:pic>
          <p:nvPicPr>
            <p:cNvPr id="5" name="Picture 18" descr="Database Computer Icons Computer Software Informações, banco de dados,  diversos, ângulo, outros png | PNGWing">
              <a:extLst>
                <a:ext uri="{FF2B5EF4-FFF2-40B4-BE49-F238E27FC236}">
                  <a16:creationId xmlns:a16="http://schemas.microsoft.com/office/drawing/2014/main" id="{7B432409-B8BF-49DA-9516-D25E4C1D7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75" y="404664"/>
              <a:ext cx="558405" cy="55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Database Computer Icons Computer Software Informações, banco de dados,  diversos, ângulo, outros png | PNGWing">
              <a:extLst>
                <a:ext uri="{FF2B5EF4-FFF2-40B4-BE49-F238E27FC236}">
                  <a16:creationId xmlns:a16="http://schemas.microsoft.com/office/drawing/2014/main" id="{CFE72ABF-112F-4AEE-A9AA-2BA072B35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75" y="557064"/>
              <a:ext cx="558405" cy="55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8" descr="Database Computer Icons Computer Software Informações, banco de dados,  diversos, ângulo, outros png | PNGWing">
              <a:extLst>
                <a:ext uri="{FF2B5EF4-FFF2-40B4-BE49-F238E27FC236}">
                  <a16:creationId xmlns:a16="http://schemas.microsoft.com/office/drawing/2014/main" id="{2BF8D973-C9EE-44E3-B868-FA8A1AD7A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675" y="709464"/>
              <a:ext cx="558405" cy="55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Using AWS DMS to tail MongoDB. AWS DMS as a streaming data ingestion… | by  Atharva Inamdar | Towards Data Science">
            <a:extLst>
              <a:ext uri="{FF2B5EF4-FFF2-40B4-BE49-F238E27FC236}">
                <a16:creationId xmlns:a16="http://schemas.microsoft.com/office/drawing/2014/main" id="{E573122B-48DC-4AB6-8E56-1D602B7F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22" y="3045681"/>
            <a:ext cx="1621332" cy="10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4" descr="AWS —Amazon S3 Storage Classes Overview | by Ashish Patel | Awesome Cloud |  Medium">
            <a:extLst>
              <a:ext uri="{FF2B5EF4-FFF2-40B4-BE49-F238E27FC236}">
                <a16:creationId xmlns:a16="http://schemas.microsoft.com/office/drawing/2014/main" id="{0C583312-13EA-4B91-8E25-88F7FB82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51" y="1240998"/>
            <a:ext cx="1787932" cy="13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mazon Athena | Diyotta Integration">
            <a:extLst>
              <a:ext uri="{FF2B5EF4-FFF2-40B4-BE49-F238E27FC236}">
                <a16:creationId xmlns:a16="http://schemas.microsoft.com/office/drawing/2014/main" id="{B1951AD8-4DF7-468C-93F8-BA0070959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84" y="3297218"/>
            <a:ext cx="1546447" cy="15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- Conexão Redshift via SSH Tunnel - Yadax">
            <a:extLst>
              <a:ext uri="{FF2B5EF4-FFF2-40B4-BE49-F238E27FC236}">
                <a16:creationId xmlns:a16="http://schemas.microsoft.com/office/drawing/2014/main" id="{699F0C5F-0AE1-467B-90EA-E5FA5FE3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36" y="2438451"/>
            <a:ext cx="1798056" cy="8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de seu mundo com QlikView - Consultoria QlikView &amp; Qlik Sense">
            <a:extLst>
              <a:ext uri="{FF2B5EF4-FFF2-40B4-BE49-F238E27FC236}">
                <a16:creationId xmlns:a16="http://schemas.microsoft.com/office/drawing/2014/main" id="{8AB0683F-8C20-417D-B207-D367DF95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276" y="1312094"/>
            <a:ext cx="779265" cy="7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lik-sense-logo - TOPdesk Marketplace">
            <a:extLst>
              <a:ext uri="{FF2B5EF4-FFF2-40B4-BE49-F238E27FC236}">
                <a16:creationId xmlns:a16="http://schemas.microsoft.com/office/drawing/2014/main" id="{71B11E8F-EBC9-4F27-B69C-306D81AB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660" y="215829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S's RESTful | by Gabriel Anhaia | MestreDev | Medium">
            <a:extLst>
              <a:ext uri="{FF2B5EF4-FFF2-40B4-BE49-F238E27FC236}">
                <a16:creationId xmlns:a16="http://schemas.microsoft.com/office/drawing/2014/main" id="{8B430EAB-F103-41A8-97D4-28EAC00EB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59" y="4420305"/>
            <a:ext cx="1772193" cy="7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bleau Download para Windows Grátis">
            <a:extLst>
              <a:ext uri="{FF2B5EF4-FFF2-40B4-BE49-F238E27FC236}">
                <a16:creationId xmlns:a16="http://schemas.microsoft.com/office/drawing/2014/main" id="{37E56CF2-E86D-4A16-A908-AEA422410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201" y="3360793"/>
            <a:ext cx="777310" cy="7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phael Bottino – Medium">
            <a:extLst>
              <a:ext uri="{FF2B5EF4-FFF2-40B4-BE49-F238E27FC236}">
                <a16:creationId xmlns:a16="http://schemas.microsoft.com/office/drawing/2014/main" id="{5DF41141-7EBE-4A5F-8908-E06C7339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4467842"/>
            <a:ext cx="1031520" cy="7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alyzing Big Data with Amazon EMR | by Adit Modi | Analytics Vidhya |  Medium">
            <a:extLst>
              <a:ext uri="{FF2B5EF4-FFF2-40B4-BE49-F238E27FC236}">
                <a16:creationId xmlns:a16="http://schemas.microsoft.com/office/drawing/2014/main" id="{87F89F37-9EA7-4511-A504-AC837DAF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65" y="5920461"/>
            <a:ext cx="1100500" cy="5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17CF12A-9AFF-4461-98F8-6C4227A417C6}"/>
              </a:ext>
            </a:extLst>
          </p:cNvPr>
          <p:cNvSpPr/>
          <p:nvPr/>
        </p:nvSpPr>
        <p:spPr>
          <a:xfrm>
            <a:off x="9936061" y="978195"/>
            <a:ext cx="1469697" cy="46699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81D7C2-0764-433B-91AB-E57896AF6818}"/>
              </a:ext>
            </a:extLst>
          </p:cNvPr>
          <p:cNvSpPr/>
          <p:nvPr/>
        </p:nvSpPr>
        <p:spPr>
          <a:xfrm>
            <a:off x="2871870" y="1073894"/>
            <a:ext cx="4220049" cy="4574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BB30713-5DEA-40E3-908E-DD2923762AF4}"/>
              </a:ext>
            </a:extLst>
          </p:cNvPr>
          <p:cNvCxnSpPr/>
          <p:nvPr/>
        </p:nvCxnSpPr>
        <p:spPr>
          <a:xfrm>
            <a:off x="767634" y="4846066"/>
            <a:ext cx="7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AE0817DC-532A-4E3D-843B-C881BCA36B00}"/>
              </a:ext>
            </a:extLst>
          </p:cNvPr>
          <p:cNvCxnSpPr>
            <a:cxnSpLocks/>
          </p:cNvCxnSpPr>
          <p:nvPr/>
        </p:nvCxnSpPr>
        <p:spPr>
          <a:xfrm>
            <a:off x="1052177" y="3148854"/>
            <a:ext cx="572351" cy="312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8" descr="icone documento | NASCENTE USP">
            <a:extLst>
              <a:ext uri="{FF2B5EF4-FFF2-40B4-BE49-F238E27FC236}">
                <a16:creationId xmlns:a16="http://schemas.microsoft.com/office/drawing/2014/main" id="{5B8B6F67-EB6E-429D-B3BA-DAB5A9EC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92" y="2814905"/>
            <a:ext cx="762160" cy="8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8" descr="icone documento | NASCENTE USP">
            <a:extLst>
              <a:ext uri="{FF2B5EF4-FFF2-40B4-BE49-F238E27FC236}">
                <a16:creationId xmlns:a16="http://schemas.microsoft.com/office/drawing/2014/main" id="{A3009233-28DF-4CA0-9968-F527A4A9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18" y="2845529"/>
            <a:ext cx="762160" cy="8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F79665D-D210-45FF-8682-EF26D0EC41B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965852" y="3229859"/>
            <a:ext cx="593208" cy="255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AEF93E9-BF10-4813-8171-A85279517EA6}"/>
              </a:ext>
            </a:extLst>
          </p:cNvPr>
          <p:cNvCxnSpPr>
            <a:cxnSpLocks/>
          </p:cNvCxnSpPr>
          <p:nvPr/>
        </p:nvCxnSpPr>
        <p:spPr>
          <a:xfrm flipV="1">
            <a:off x="5146695" y="3284012"/>
            <a:ext cx="815855" cy="248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140ACC8-077F-427A-96DD-05E997C21132}"/>
              </a:ext>
            </a:extLst>
          </p:cNvPr>
          <p:cNvCxnSpPr/>
          <p:nvPr/>
        </p:nvCxnSpPr>
        <p:spPr>
          <a:xfrm>
            <a:off x="2254105" y="4846066"/>
            <a:ext cx="46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FF1C9-6AEE-4DE5-8B44-0B64BFDD046B}"/>
              </a:ext>
            </a:extLst>
          </p:cNvPr>
          <p:cNvSpPr txBox="1"/>
          <p:nvPr/>
        </p:nvSpPr>
        <p:spPr>
          <a:xfrm>
            <a:off x="2967368" y="2438451"/>
            <a:ext cx="118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RAW Data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10DED9B-DE54-49A7-85D7-EB79685F5200}"/>
              </a:ext>
            </a:extLst>
          </p:cNvPr>
          <p:cNvSpPr txBox="1"/>
          <p:nvPr/>
        </p:nvSpPr>
        <p:spPr>
          <a:xfrm>
            <a:off x="6136485" y="2438451"/>
            <a:ext cx="7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Stage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57F6E6B-6151-47CA-8E6D-413C2C8D69B4}"/>
              </a:ext>
            </a:extLst>
          </p:cNvPr>
          <p:cNvSpPr txBox="1"/>
          <p:nvPr/>
        </p:nvSpPr>
        <p:spPr>
          <a:xfrm>
            <a:off x="3285419" y="3705770"/>
            <a:ext cx="715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.</a:t>
            </a:r>
            <a:r>
              <a:rPr lang="pt-BR" sz="1200" dirty="0" err="1"/>
              <a:t>csv</a:t>
            </a:r>
            <a:endParaRPr lang="pt-BR" sz="1200" dirty="0"/>
          </a:p>
          <a:p>
            <a:r>
              <a:rPr lang="pt-BR" sz="1200" dirty="0"/>
              <a:t>.</a:t>
            </a:r>
            <a:r>
              <a:rPr lang="pt-BR" sz="1200" dirty="0" err="1"/>
              <a:t>json</a:t>
            </a:r>
            <a:endParaRPr lang="pt-BR" sz="1200" dirty="0"/>
          </a:p>
          <a:p>
            <a:r>
              <a:rPr lang="pt-BR" sz="1200" dirty="0"/>
              <a:t>.parquet</a:t>
            </a:r>
          </a:p>
          <a:p>
            <a:r>
              <a:rPr lang="pt-BR" sz="1200" dirty="0" err="1"/>
              <a:t>etc</a:t>
            </a:r>
            <a:endParaRPr lang="pt-BR" sz="12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2FA65DD-96FD-448E-8FE1-4DEB260BB51A}"/>
              </a:ext>
            </a:extLst>
          </p:cNvPr>
          <p:cNvCxnSpPr/>
          <p:nvPr/>
        </p:nvCxnSpPr>
        <p:spPr>
          <a:xfrm>
            <a:off x="2371064" y="3522145"/>
            <a:ext cx="350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076941-25AE-4E17-845B-94776A69A761}"/>
              </a:ext>
            </a:extLst>
          </p:cNvPr>
          <p:cNvSpPr txBox="1"/>
          <p:nvPr/>
        </p:nvSpPr>
        <p:spPr>
          <a:xfrm>
            <a:off x="5784562" y="3675436"/>
            <a:ext cx="131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Dimensões</a:t>
            </a:r>
          </a:p>
          <a:p>
            <a:r>
              <a:rPr lang="pt-BR" sz="1200" dirty="0"/>
              <a:t>Fatos</a:t>
            </a:r>
          </a:p>
          <a:p>
            <a:endParaRPr lang="pt-BR" sz="1200" dirty="0"/>
          </a:p>
          <a:p>
            <a:r>
              <a:rPr lang="pt-BR" sz="1200" dirty="0" err="1"/>
              <a:t>Quality</a:t>
            </a:r>
            <a:r>
              <a:rPr lang="pt-BR" sz="1200" dirty="0"/>
              <a:t> dos Dados</a:t>
            </a:r>
          </a:p>
          <a:p>
            <a:r>
              <a:rPr lang="pt-BR" sz="1200" dirty="0"/>
              <a:t>.parquet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45A553B-FF07-492A-B3D5-199ED6A173F8}"/>
              </a:ext>
            </a:extLst>
          </p:cNvPr>
          <p:cNvCxnSpPr>
            <a:cxnSpLocks/>
          </p:cNvCxnSpPr>
          <p:nvPr/>
        </p:nvCxnSpPr>
        <p:spPr>
          <a:xfrm>
            <a:off x="7113185" y="2887965"/>
            <a:ext cx="579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EB5C795-0191-4F46-AC85-3B2BC21A65F5}"/>
              </a:ext>
            </a:extLst>
          </p:cNvPr>
          <p:cNvCxnSpPr>
            <a:cxnSpLocks/>
          </p:cNvCxnSpPr>
          <p:nvPr/>
        </p:nvCxnSpPr>
        <p:spPr>
          <a:xfrm>
            <a:off x="7134448" y="4326303"/>
            <a:ext cx="73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AWS Step Functions | Orquestração de microsserviços sem servidor | Amazon  Web Services">
            <a:extLst>
              <a:ext uri="{FF2B5EF4-FFF2-40B4-BE49-F238E27FC236}">
                <a16:creationId xmlns:a16="http://schemas.microsoft.com/office/drawing/2014/main" id="{93FE457E-C953-4777-9862-A97BE3946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01" y="5991944"/>
            <a:ext cx="1234008" cy="6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C2F1817-2B37-443F-A3C0-17666BF32690}"/>
              </a:ext>
            </a:extLst>
          </p:cNvPr>
          <p:cNvSpPr txBox="1"/>
          <p:nvPr/>
        </p:nvSpPr>
        <p:spPr>
          <a:xfrm>
            <a:off x="5690529" y="5949229"/>
            <a:ext cx="123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Step</a:t>
            </a:r>
            <a:r>
              <a:rPr lang="pt-BR" sz="1200" b="1" dirty="0"/>
              <a:t> </a:t>
            </a:r>
            <a:r>
              <a:rPr lang="pt-BR" sz="1200" b="1" dirty="0" err="1"/>
              <a:t>Functions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3323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F70E9-479E-4EA8-AFDD-65EFBC0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0F189-0577-44D1-9D22-C57436BB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Armazenamento em nuvem</a:t>
            </a:r>
          </a:p>
          <a:p>
            <a:r>
              <a:rPr lang="pt-BR" dirty="0"/>
              <a:t>Rastreabilidade da informação</a:t>
            </a:r>
          </a:p>
          <a:p>
            <a:r>
              <a:rPr lang="pt-BR" dirty="0"/>
              <a:t>Escalabilidade</a:t>
            </a:r>
          </a:p>
          <a:p>
            <a:r>
              <a:rPr lang="pt-BR" dirty="0"/>
              <a:t>Padronização nos indicadores da empresa.</a:t>
            </a:r>
          </a:p>
          <a:p>
            <a:r>
              <a:rPr lang="pt-BR" dirty="0"/>
              <a:t>Formação de uma estrutura básica para análise de dados e informações.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47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Sugestão de Arquitetura de Dados</vt:lpstr>
      <vt:lpstr>Apresentação do PowerPoint</vt:lpstr>
      <vt:lpstr>Vantagens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Sugestão de Arquitetura de Dados</dc:title>
  <dc:creator>Marcelo Muniz da Silva</dc:creator>
  <cp:lastModifiedBy>Marcelo Muniz da Silva</cp:lastModifiedBy>
  <cp:revision>12</cp:revision>
  <dcterms:created xsi:type="dcterms:W3CDTF">2021-04-28T17:13:48Z</dcterms:created>
  <dcterms:modified xsi:type="dcterms:W3CDTF">2021-05-04T19:42:03Z</dcterms:modified>
</cp:coreProperties>
</file>