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Torres" userId="55eff80a3c35956f" providerId="LiveId" clId="{D89CD4DB-5B6E-A64E-AD92-9F6C0548D21B}"/>
    <pc:docChg chg="custSel modSld">
      <pc:chgData name="Alejandro Torres" userId="55eff80a3c35956f" providerId="LiveId" clId="{D89CD4DB-5B6E-A64E-AD92-9F6C0548D21B}" dt="2021-02-14T22:53:23.758" v="69" actId="20577"/>
      <pc:docMkLst>
        <pc:docMk/>
      </pc:docMkLst>
      <pc:sldChg chg="delSp modSp mod">
        <pc:chgData name="Alejandro Torres" userId="55eff80a3c35956f" providerId="LiveId" clId="{D89CD4DB-5B6E-A64E-AD92-9F6C0548D21B}" dt="2021-02-14T22:53:23.758" v="69" actId="20577"/>
        <pc:sldMkLst>
          <pc:docMk/>
          <pc:sldMk cId="0" sldId="256"/>
        </pc:sldMkLst>
        <pc:spChg chg="mod">
          <ac:chgData name="Alejandro Torres" userId="55eff80a3c35956f" providerId="LiveId" clId="{D89CD4DB-5B6E-A64E-AD92-9F6C0548D21B}" dt="2021-02-14T22:53:23.758" v="69" actId="20577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Alejandro Torres" userId="55eff80a3c35956f" providerId="LiveId" clId="{D89CD4DB-5B6E-A64E-AD92-9F6C0548D21B}" dt="2021-02-14T22:52:42.263" v="0" actId="478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Alejandro Torres" userId="55eff80a3c35956f" providerId="LiveId" clId="{D89CD4DB-5B6E-A64E-AD92-9F6C0548D21B}" dt="2021-02-14T22:52:43.597" v="1" actId="478"/>
          <ac:spMkLst>
            <pc:docMk/>
            <pc:sldMk cId="0" sldId="256"/>
            <ac:spMk id="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COMPRESSION AND DECOMPRESSION OF IMAGES FOR PRECISION FARMING 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19" y="376920"/>
            <a:ext cx="4121329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Mateo Muñoz Cadavid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Alejandro Torres Muñoz 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8909728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github.com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/mmc31-08/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ProyectoDatos_y_Algoritmos</a:t>
            </a:r>
            <a:endParaRPr lang="en-US"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A95CB89D-EEB2-2541-9D5B-9BD9F4D20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31" b="27033"/>
          <a:stretch/>
        </p:blipFill>
        <p:spPr>
          <a:xfrm>
            <a:off x="718597" y="1907563"/>
            <a:ext cx="2123922" cy="2203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threePt" dir="t"/>
          </a:scene3d>
          <a:sp3d contourW="7620" prstMaterial="matte">
            <a:contourClr>
              <a:srgbClr val="333333"/>
            </a:contourClr>
          </a:sp3d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CA2E355-AA59-394C-9B77-97C05EB7C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237" y="1892943"/>
            <a:ext cx="2102041" cy="220133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Macintosh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Alejandro Torres</cp:lastModifiedBy>
  <cp:revision>1</cp:revision>
  <dcterms:created xsi:type="dcterms:W3CDTF">2020-06-26T14:36:07Z</dcterms:created>
  <dcterms:modified xsi:type="dcterms:W3CDTF">2021-02-14T22:53:35Z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