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599988" cy="7205663"/>
  <p:notesSz cx="6858000" cy="9144000"/>
  <p:defaultTextStyle>
    <a:defPPr>
      <a:defRPr lang="en-US"/>
    </a:defPPr>
    <a:lvl1pPr marL="0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6171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0" y="264"/>
      </p:cViewPr>
      <p:guideLst>
        <p:guide orient="horz" pos="227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000" y="2238427"/>
            <a:ext cx="10709990" cy="154454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000" y="4083210"/>
            <a:ext cx="8819991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5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9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04D-212F-934D-93CA-E01F46CB5BDC}" type="datetimeFigureOut">
              <a:rPr lang="en-US" smtClean="0"/>
              <a:t>Oct/22/13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1E07-2A71-654A-8E68-5480E748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2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04D-212F-934D-93CA-E01F46CB5BDC}" type="datetimeFigureOut">
              <a:rPr lang="en-US" smtClean="0"/>
              <a:t>Oct/22/13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1E07-2A71-654A-8E68-5480E748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0929" y="453690"/>
            <a:ext cx="3346872" cy="968261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751" y="453690"/>
            <a:ext cx="9837179" cy="968261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04D-212F-934D-93CA-E01F46CB5BDC}" type="datetimeFigureOut">
              <a:rPr lang="en-US" smtClean="0"/>
              <a:t>Oct/22/13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1E07-2A71-654A-8E68-5480E748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4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04D-212F-934D-93CA-E01F46CB5BDC}" type="datetimeFigureOut">
              <a:rPr lang="en-US" smtClean="0"/>
              <a:t>Oct/22/13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1E07-2A71-654A-8E68-5480E748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6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3" y="4630307"/>
            <a:ext cx="10709990" cy="143112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3" y="3054069"/>
            <a:ext cx="10709990" cy="1576238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1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25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3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51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56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2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199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04D-212F-934D-93CA-E01F46CB5BDC}" type="datetimeFigureOut">
              <a:rPr lang="en-US" smtClean="0"/>
              <a:t>Oct/22/13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1E07-2A71-654A-8E68-5480E748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749" y="2647081"/>
            <a:ext cx="6590932" cy="748921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682" y="2647081"/>
            <a:ext cx="6593119" cy="748921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04D-212F-934D-93CA-E01F46CB5BDC}" type="datetimeFigureOut">
              <a:rPr lang="en-US" smtClean="0"/>
              <a:t>Oct/22/13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1E07-2A71-654A-8E68-5480E748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288562"/>
            <a:ext cx="11339990" cy="1200944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1" y="1612936"/>
            <a:ext cx="5567183" cy="67219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129" indent="0">
              <a:buNone/>
              <a:defRPr sz="2700" b="1"/>
            </a:lvl2pPr>
            <a:lvl3pPr marL="1234257" indent="0">
              <a:buNone/>
              <a:defRPr sz="2400" b="1"/>
            </a:lvl3pPr>
            <a:lvl4pPr marL="1851386" indent="0">
              <a:buNone/>
              <a:defRPr sz="2200" b="1"/>
            </a:lvl4pPr>
            <a:lvl5pPr marL="2468514" indent="0">
              <a:buNone/>
              <a:defRPr sz="2200" b="1"/>
            </a:lvl5pPr>
            <a:lvl6pPr marL="3085643" indent="0">
              <a:buNone/>
              <a:defRPr sz="2200" b="1"/>
            </a:lvl6pPr>
            <a:lvl7pPr marL="3702771" indent="0">
              <a:buNone/>
              <a:defRPr sz="2200" b="1"/>
            </a:lvl7pPr>
            <a:lvl8pPr marL="4319900" indent="0">
              <a:buNone/>
              <a:defRPr sz="2200" b="1"/>
            </a:lvl8pPr>
            <a:lvl9pPr marL="4937028" indent="0">
              <a:buNone/>
              <a:defRPr sz="2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1" y="2285130"/>
            <a:ext cx="5567183" cy="41515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21" y="1612936"/>
            <a:ext cx="5569369" cy="67219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129" indent="0">
              <a:buNone/>
              <a:defRPr sz="2700" b="1"/>
            </a:lvl2pPr>
            <a:lvl3pPr marL="1234257" indent="0">
              <a:buNone/>
              <a:defRPr sz="2400" b="1"/>
            </a:lvl3pPr>
            <a:lvl4pPr marL="1851386" indent="0">
              <a:buNone/>
              <a:defRPr sz="2200" b="1"/>
            </a:lvl4pPr>
            <a:lvl5pPr marL="2468514" indent="0">
              <a:buNone/>
              <a:defRPr sz="2200" b="1"/>
            </a:lvl5pPr>
            <a:lvl6pPr marL="3085643" indent="0">
              <a:buNone/>
              <a:defRPr sz="2200" b="1"/>
            </a:lvl6pPr>
            <a:lvl7pPr marL="3702771" indent="0">
              <a:buNone/>
              <a:defRPr sz="2200" b="1"/>
            </a:lvl7pPr>
            <a:lvl8pPr marL="4319900" indent="0">
              <a:buNone/>
              <a:defRPr sz="2200" b="1"/>
            </a:lvl8pPr>
            <a:lvl9pPr marL="4937028" indent="0">
              <a:buNone/>
              <a:defRPr sz="2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21" y="2285130"/>
            <a:ext cx="5569369" cy="41515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04D-212F-934D-93CA-E01F46CB5BDC}" type="datetimeFigureOut">
              <a:rPr lang="en-US" smtClean="0"/>
              <a:t>Oct/22/13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1E07-2A71-654A-8E68-5480E748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04D-212F-934D-93CA-E01F46CB5BDC}" type="datetimeFigureOut">
              <a:rPr lang="en-US" smtClean="0"/>
              <a:t>Oct/22/13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1E07-2A71-654A-8E68-5480E748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04D-212F-934D-93CA-E01F46CB5BDC}" type="datetimeFigureOut">
              <a:rPr lang="en-US" smtClean="0"/>
              <a:t>Oct/22/13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1E07-2A71-654A-8E68-5480E748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286892"/>
            <a:ext cx="4145310" cy="12209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286893"/>
            <a:ext cx="7043744" cy="6149834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0" y="1507853"/>
            <a:ext cx="4145310" cy="4928874"/>
          </a:xfrm>
        </p:spPr>
        <p:txBody>
          <a:bodyPr/>
          <a:lstStyle>
            <a:lvl1pPr marL="0" indent="0">
              <a:buNone/>
              <a:defRPr sz="1900"/>
            </a:lvl1pPr>
            <a:lvl2pPr marL="617129" indent="0">
              <a:buNone/>
              <a:defRPr sz="1600"/>
            </a:lvl2pPr>
            <a:lvl3pPr marL="1234257" indent="0">
              <a:buNone/>
              <a:defRPr sz="1300"/>
            </a:lvl3pPr>
            <a:lvl4pPr marL="1851386" indent="0">
              <a:buNone/>
              <a:defRPr sz="1200"/>
            </a:lvl4pPr>
            <a:lvl5pPr marL="2468514" indent="0">
              <a:buNone/>
              <a:defRPr sz="1200"/>
            </a:lvl5pPr>
            <a:lvl6pPr marL="3085643" indent="0">
              <a:buNone/>
              <a:defRPr sz="1200"/>
            </a:lvl6pPr>
            <a:lvl7pPr marL="3702771" indent="0">
              <a:buNone/>
              <a:defRPr sz="1200"/>
            </a:lvl7pPr>
            <a:lvl8pPr marL="4319900" indent="0">
              <a:buNone/>
              <a:defRPr sz="1200"/>
            </a:lvl8pPr>
            <a:lvl9pPr marL="4937028" indent="0">
              <a:buNone/>
              <a:defRPr sz="12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04D-212F-934D-93CA-E01F46CB5BDC}" type="datetimeFigureOut">
              <a:rPr lang="en-US" smtClean="0"/>
              <a:t>Oct/22/13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1E07-2A71-654A-8E68-5480E748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2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7" y="5043965"/>
            <a:ext cx="7559993" cy="5954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7" y="643839"/>
            <a:ext cx="7559993" cy="4323398"/>
          </a:xfrm>
        </p:spPr>
        <p:txBody>
          <a:bodyPr/>
          <a:lstStyle>
            <a:lvl1pPr marL="0" indent="0">
              <a:buNone/>
              <a:defRPr sz="4300"/>
            </a:lvl1pPr>
            <a:lvl2pPr marL="617129" indent="0">
              <a:buNone/>
              <a:defRPr sz="3800"/>
            </a:lvl2pPr>
            <a:lvl3pPr marL="1234257" indent="0">
              <a:buNone/>
              <a:defRPr sz="3200"/>
            </a:lvl3pPr>
            <a:lvl4pPr marL="1851386" indent="0">
              <a:buNone/>
              <a:defRPr sz="2700"/>
            </a:lvl4pPr>
            <a:lvl5pPr marL="2468514" indent="0">
              <a:buNone/>
              <a:defRPr sz="2700"/>
            </a:lvl5pPr>
            <a:lvl6pPr marL="3085643" indent="0">
              <a:buNone/>
              <a:defRPr sz="2700"/>
            </a:lvl6pPr>
            <a:lvl7pPr marL="3702771" indent="0">
              <a:buNone/>
              <a:defRPr sz="2700"/>
            </a:lvl7pPr>
            <a:lvl8pPr marL="4319900" indent="0">
              <a:buNone/>
              <a:defRPr sz="2700"/>
            </a:lvl8pPr>
            <a:lvl9pPr marL="4937028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7" y="5639434"/>
            <a:ext cx="7559993" cy="845664"/>
          </a:xfrm>
        </p:spPr>
        <p:txBody>
          <a:bodyPr/>
          <a:lstStyle>
            <a:lvl1pPr marL="0" indent="0">
              <a:buNone/>
              <a:defRPr sz="1900"/>
            </a:lvl1pPr>
            <a:lvl2pPr marL="617129" indent="0">
              <a:buNone/>
              <a:defRPr sz="1600"/>
            </a:lvl2pPr>
            <a:lvl3pPr marL="1234257" indent="0">
              <a:buNone/>
              <a:defRPr sz="1300"/>
            </a:lvl3pPr>
            <a:lvl4pPr marL="1851386" indent="0">
              <a:buNone/>
              <a:defRPr sz="1200"/>
            </a:lvl4pPr>
            <a:lvl5pPr marL="2468514" indent="0">
              <a:buNone/>
              <a:defRPr sz="1200"/>
            </a:lvl5pPr>
            <a:lvl6pPr marL="3085643" indent="0">
              <a:buNone/>
              <a:defRPr sz="1200"/>
            </a:lvl6pPr>
            <a:lvl7pPr marL="3702771" indent="0">
              <a:buNone/>
              <a:defRPr sz="1200"/>
            </a:lvl7pPr>
            <a:lvl8pPr marL="4319900" indent="0">
              <a:buNone/>
              <a:defRPr sz="1200"/>
            </a:lvl8pPr>
            <a:lvl9pPr marL="4937028" indent="0">
              <a:buNone/>
              <a:defRPr sz="12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04D-212F-934D-93CA-E01F46CB5BDC}" type="datetimeFigureOut">
              <a:rPr lang="en-US" smtClean="0"/>
              <a:t>Oct/22/13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1E07-2A71-654A-8E68-5480E748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288562"/>
            <a:ext cx="11339990" cy="1200944"/>
          </a:xfrm>
          <a:prstGeom prst="rect">
            <a:avLst/>
          </a:prstGeom>
        </p:spPr>
        <p:txBody>
          <a:bodyPr vert="horz" lIns="123426" tIns="61713" rIns="123426" bIns="61713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681322"/>
            <a:ext cx="11339990" cy="4755404"/>
          </a:xfrm>
          <a:prstGeom prst="rect">
            <a:avLst/>
          </a:prstGeom>
        </p:spPr>
        <p:txBody>
          <a:bodyPr vert="horz" lIns="123426" tIns="61713" rIns="123426" bIns="61713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0" y="6678583"/>
            <a:ext cx="2939998" cy="383635"/>
          </a:xfrm>
          <a:prstGeom prst="rect">
            <a:avLst/>
          </a:prstGeom>
        </p:spPr>
        <p:txBody>
          <a:bodyPr vert="horz" lIns="123426" tIns="61713" rIns="123426" bIns="61713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504D-212F-934D-93CA-E01F46CB5BDC}" type="datetimeFigureOut">
              <a:rPr lang="en-US" smtClean="0"/>
              <a:t>Oct/22/13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7" y="6678583"/>
            <a:ext cx="3989996" cy="383635"/>
          </a:xfrm>
          <a:prstGeom prst="rect">
            <a:avLst/>
          </a:prstGeom>
        </p:spPr>
        <p:txBody>
          <a:bodyPr vert="horz" lIns="123426" tIns="61713" rIns="123426" bIns="61713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2" y="6678583"/>
            <a:ext cx="2939998" cy="383635"/>
          </a:xfrm>
          <a:prstGeom prst="rect">
            <a:avLst/>
          </a:prstGeom>
        </p:spPr>
        <p:txBody>
          <a:bodyPr vert="horz" lIns="123426" tIns="61713" rIns="123426" bIns="61713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1E07-2A71-654A-8E68-5480E748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846" indent="-462846" algn="l" defTabSz="61712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834" indent="-385705" algn="l" defTabSz="617129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2821" indent="-308564" algn="l" defTabSz="61712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9950" indent="-308564" algn="l" defTabSz="617129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079" indent="-308564" algn="l" defTabSz="617129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207" indent="-308564" algn="l" defTabSz="61712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336" indent="-308564" algn="l" defTabSz="61712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8464" indent="-308564" algn="l" defTabSz="61712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5593" indent="-308564" algn="l" defTabSz="61712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129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257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386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514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5643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771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9900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028" algn="l" defTabSz="6171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>
            <a:grpSpLocks/>
          </p:cNvGrpSpPr>
          <p:nvPr/>
        </p:nvGrpSpPr>
        <p:grpSpPr>
          <a:xfrm>
            <a:off x="129592" y="495310"/>
            <a:ext cx="12420000" cy="4607985"/>
            <a:chOff x="770092" y="1367033"/>
            <a:chExt cx="10966218" cy="4657404"/>
          </a:xfrm>
        </p:grpSpPr>
        <p:sp>
          <p:nvSpPr>
            <p:cNvPr id="4" name="Rectangle à coins arrondis 2"/>
            <p:cNvSpPr>
              <a:spLocks noChangeAspect="1"/>
            </p:cNvSpPr>
            <p:nvPr/>
          </p:nvSpPr>
          <p:spPr>
            <a:xfrm>
              <a:off x="3184321" y="4042082"/>
              <a:ext cx="741802" cy="644350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Track crimes</a:t>
              </a:r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à coins arrondis 4"/>
            <p:cNvSpPr>
              <a:spLocks noChangeAspect="1"/>
            </p:cNvSpPr>
            <p:nvPr/>
          </p:nvSpPr>
          <p:spPr>
            <a:xfrm>
              <a:off x="7376216" y="2020751"/>
              <a:ext cx="1349453" cy="644350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crimes</a:t>
              </a:r>
            </a:p>
          </p:txBody>
        </p:sp>
        <p:sp>
          <p:nvSpPr>
            <p:cNvPr id="6" name="Rectangle à coins arrondis 5"/>
            <p:cNvSpPr>
              <a:spLocks noChangeAspect="1"/>
            </p:cNvSpPr>
            <p:nvPr/>
          </p:nvSpPr>
          <p:spPr>
            <a:xfrm>
              <a:off x="6641649" y="3397732"/>
              <a:ext cx="792809" cy="644350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Visualize</a:t>
              </a:r>
            </a:p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crime</a:t>
              </a:r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à coins arrondis 6"/>
            <p:cNvSpPr>
              <a:spLocks noChangeAspect="1"/>
            </p:cNvSpPr>
            <p:nvPr/>
          </p:nvSpPr>
          <p:spPr>
            <a:xfrm>
              <a:off x="10569846" y="4042082"/>
              <a:ext cx="963790" cy="644350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Get crime details</a:t>
              </a:r>
            </a:p>
          </p:txBody>
        </p:sp>
        <p:grpSp>
          <p:nvGrpSpPr>
            <p:cNvPr id="8" name="Grouper 9"/>
            <p:cNvGrpSpPr>
              <a:grpSpLocks noChangeAspect="1"/>
            </p:cNvGrpSpPr>
            <p:nvPr/>
          </p:nvGrpSpPr>
          <p:grpSpPr>
            <a:xfrm>
              <a:off x="10886878" y="2187680"/>
              <a:ext cx="398702" cy="297392"/>
              <a:chOff x="5892800" y="2641600"/>
              <a:chExt cx="330200" cy="304800"/>
            </a:xfrm>
            <a:effectLst/>
          </p:grpSpPr>
          <p:sp>
            <p:nvSpPr>
              <p:cNvPr id="9" name="Ellipse 7"/>
              <p:cNvSpPr/>
              <p:nvPr/>
            </p:nvSpPr>
            <p:spPr>
              <a:xfrm>
                <a:off x="5892800" y="2641600"/>
                <a:ext cx="3302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Ellipse 8"/>
              <p:cNvSpPr/>
              <p:nvPr/>
            </p:nvSpPr>
            <p:spPr>
              <a:xfrm>
                <a:off x="5969000" y="2705100"/>
                <a:ext cx="177800" cy="152400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à coins arrondis 24"/>
            <p:cNvSpPr>
              <a:spLocks noChangeAspect="1"/>
            </p:cNvSpPr>
            <p:nvPr/>
          </p:nvSpPr>
          <p:spPr>
            <a:xfrm>
              <a:off x="3667705" y="1998721"/>
              <a:ext cx="936948" cy="644350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Notify</a:t>
              </a:r>
            </a:p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crime</a:t>
              </a:r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12" name="Ellipse 28"/>
            <p:cNvSpPr>
              <a:spLocks noChangeAspect="1"/>
            </p:cNvSpPr>
            <p:nvPr/>
          </p:nvSpPr>
          <p:spPr>
            <a:xfrm>
              <a:off x="770092" y="3100340"/>
              <a:ext cx="398702" cy="297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0">
                <a:solidFill>
                  <a:schemeClr val="tx1"/>
                </a:solidFill>
              </a:endParaRPr>
            </a:p>
          </p:txBody>
        </p:sp>
        <p:sp>
          <p:nvSpPr>
            <p:cNvPr id="13" name="Rectangle à coins arrondis 24"/>
            <p:cNvSpPr>
              <a:spLocks noChangeAspect="1"/>
            </p:cNvSpPr>
            <p:nvPr/>
          </p:nvSpPr>
          <p:spPr>
            <a:xfrm>
              <a:off x="1780229" y="1998721"/>
              <a:ext cx="1349453" cy="64435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0FEB6"/>
            </a:solidFill>
            <a:ln>
              <a:solidFill>
                <a:srgbClr val="3E6802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350" dirty="0">
                  <a:solidFill>
                    <a:schemeClr val="tx1"/>
                  </a:solidFill>
                </a:rPr>
                <a:t>&lt;&lt;assertion&gt;&gt;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V</a:t>
              </a:r>
              <a:r>
                <a:rPr lang="es-MX" sz="1350" dirty="0">
                  <a:solidFill>
                    <a:schemeClr val="tx1"/>
                  </a:solidFill>
                </a:rPr>
                <a:t>erify user’ login</a:t>
              </a:r>
            </a:p>
          </p:txBody>
        </p:sp>
        <p:sp>
          <p:nvSpPr>
            <p:cNvPr id="14" name="Rectangle à coins arrondis 24"/>
            <p:cNvSpPr>
              <a:spLocks noChangeAspect="1"/>
            </p:cNvSpPr>
            <p:nvPr/>
          </p:nvSpPr>
          <p:spPr>
            <a:xfrm>
              <a:off x="1621976" y="4045165"/>
              <a:ext cx="1264293" cy="644350"/>
            </a:xfrm>
            <a:prstGeom prst="round2DiagRect">
              <a:avLst/>
            </a:prstGeom>
            <a:solidFill>
              <a:srgbClr val="E0FEB6"/>
            </a:solidFill>
            <a:ln>
              <a:solidFill>
                <a:srgbClr val="3E6802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&lt;&lt;assertion&gt;&gt;</a:t>
              </a:r>
            </a:p>
            <a:p>
              <a:pPr algn="ctr"/>
              <a:r>
                <a:rPr lang="en-US" sz="1350" dirty="0" smtClean="0">
                  <a:solidFill>
                    <a:schemeClr val="tx1"/>
                  </a:solidFill>
                </a:rPr>
                <a:t>V</a:t>
              </a:r>
              <a:r>
                <a:rPr lang="es-MX" sz="1350" dirty="0" smtClean="0">
                  <a:solidFill>
                    <a:schemeClr val="tx1"/>
                  </a:solidFill>
                </a:rPr>
                <a:t>erify authorized providers</a:t>
              </a:r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à coins arrondis 24"/>
            <p:cNvSpPr>
              <a:spLocks noChangeAspect="1"/>
            </p:cNvSpPr>
            <p:nvPr/>
          </p:nvSpPr>
          <p:spPr>
            <a:xfrm>
              <a:off x="5184029" y="1998721"/>
              <a:ext cx="1349453" cy="644350"/>
            </a:xfrm>
            <a:prstGeom prst="round2DiagRect">
              <a:avLst/>
            </a:prstGeom>
            <a:solidFill>
              <a:srgbClr val="E0FEB6"/>
            </a:solidFill>
            <a:ln>
              <a:solidFill>
                <a:srgbClr val="3E6802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&lt;&lt;assertion&gt;&gt;</a:t>
              </a:r>
            </a:p>
            <a:p>
              <a:pPr algn="ctr"/>
              <a:r>
                <a:rPr lang="en-US" sz="1350" dirty="0" smtClean="0">
                  <a:solidFill>
                    <a:schemeClr val="tx1"/>
                  </a:solidFill>
                </a:rPr>
                <a:t>V</a:t>
              </a:r>
              <a:r>
                <a:rPr lang="es-MX" sz="1350" dirty="0" smtClean="0">
                  <a:solidFill>
                    <a:schemeClr val="tx1"/>
                  </a:solidFill>
                </a:rPr>
                <a:t>erify user’ privileges</a:t>
              </a:r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à coins arrondis 24"/>
            <p:cNvSpPr>
              <a:spLocks noChangeAspect="1"/>
            </p:cNvSpPr>
            <p:nvPr/>
          </p:nvSpPr>
          <p:spPr>
            <a:xfrm>
              <a:off x="6422978" y="4793822"/>
              <a:ext cx="1263344" cy="644350"/>
            </a:xfrm>
            <a:prstGeom prst="round2DiagRect">
              <a:avLst/>
            </a:prstGeom>
            <a:solidFill>
              <a:srgbClr val="E0FEB6"/>
            </a:solidFill>
            <a:ln>
              <a:solidFill>
                <a:srgbClr val="3E6802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&lt;&lt;assertion&gt;&gt;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Show only text information</a:t>
              </a:r>
            </a:p>
          </p:txBody>
        </p:sp>
        <p:sp>
          <p:nvSpPr>
            <p:cNvPr id="17" name="Rectangle à coins arrondis 24"/>
            <p:cNvSpPr>
              <a:spLocks noChangeAspect="1"/>
            </p:cNvSpPr>
            <p:nvPr/>
          </p:nvSpPr>
          <p:spPr>
            <a:xfrm>
              <a:off x="4238474" y="4042082"/>
              <a:ext cx="1357792" cy="644350"/>
            </a:xfrm>
            <a:prstGeom prst="round2DiagRect">
              <a:avLst/>
            </a:prstGeom>
            <a:solidFill>
              <a:srgbClr val="E0FEB6"/>
            </a:solidFill>
            <a:ln>
              <a:solidFill>
                <a:srgbClr val="3E6802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&lt;&lt;assertion&gt;&gt;</a:t>
              </a:r>
            </a:p>
            <a:p>
              <a:pPr algn="ctr"/>
              <a:r>
                <a:rPr lang="en-US" sz="1350" dirty="0" smtClean="0">
                  <a:solidFill>
                    <a:schemeClr val="tx1"/>
                  </a:solidFill>
                </a:rPr>
                <a:t>Verify map service availability</a:t>
              </a:r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8" name="Diamond 17"/>
            <p:cNvSpPr>
              <a:spLocks noChangeAspect="1"/>
            </p:cNvSpPr>
            <p:nvPr/>
          </p:nvSpPr>
          <p:spPr>
            <a:xfrm>
              <a:off x="5879430" y="4204215"/>
              <a:ext cx="376635" cy="320080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cxnSpLocks noChangeAspect="1"/>
            </p:cNvCxnSpPr>
            <p:nvPr/>
          </p:nvCxnSpPr>
          <p:spPr>
            <a:xfrm>
              <a:off x="8251073" y="3924500"/>
              <a:ext cx="1" cy="80664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à coins arrondis 24"/>
            <p:cNvSpPr>
              <a:spLocks noChangeAspect="1"/>
            </p:cNvSpPr>
            <p:nvPr/>
          </p:nvSpPr>
          <p:spPr>
            <a:xfrm>
              <a:off x="8725669" y="3487389"/>
              <a:ext cx="1199959" cy="644350"/>
            </a:xfrm>
            <a:prstGeom prst="round2DiagRect">
              <a:avLst/>
            </a:prstGeom>
            <a:solidFill>
              <a:srgbClr val="E0FEB6"/>
            </a:solidFill>
            <a:ln>
              <a:solidFill>
                <a:srgbClr val="3E6802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&lt;&lt;assertion&gt;&gt;</a:t>
              </a:r>
            </a:p>
            <a:p>
              <a:pPr algn="ctr"/>
              <a:r>
                <a:rPr lang="en-US" sz="1350" dirty="0" smtClean="0">
                  <a:solidFill>
                    <a:schemeClr val="tx1"/>
                  </a:solidFill>
                </a:rPr>
                <a:t>V</a:t>
              </a:r>
              <a:r>
                <a:rPr lang="es-MX" sz="1350" dirty="0" smtClean="0">
                  <a:solidFill>
                    <a:schemeClr val="tx1"/>
                  </a:solidFill>
                </a:rPr>
                <a:t>erify user’ privileges</a:t>
              </a:r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à coins arrondis 24"/>
            <p:cNvSpPr>
              <a:spLocks noChangeAspect="1"/>
            </p:cNvSpPr>
            <p:nvPr/>
          </p:nvSpPr>
          <p:spPr>
            <a:xfrm>
              <a:off x="8725669" y="4456279"/>
              <a:ext cx="1199959" cy="644350"/>
            </a:xfrm>
            <a:prstGeom prst="round2DiagRect">
              <a:avLst/>
            </a:prstGeom>
            <a:solidFill>
              <a:srgbClr val="E0FEB6"/>
            </a:solidFill>
            <a:ln>
              <a:solidFill>
                <a:srgbClr val="3E6802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&lt;&lt;assertion&gt;&gt;</a:t>
              </a:r>
            </a:p>
            <a:p>
              <a:pPr algn="ctr"/>
              <a:r>
                <a:rPr lang="en-US" sz="1350" dirty="0" smtClean="0">
                  <a:solidFill>
                    <a:schemeClr val="tx1"/>
                  </a:solidFill>
                </a:rPr>
                <a:t>V</a:t>
              </a:r>
              <a:r>
                <a:rPr lang="es-MX" sz="1350" dirty="0" smtClean="0">
                  <a:solidFill>
                    <a:schemeClr val="tx1"/>
                  </a:solidFill>
                </a:rPr>
                <a:t>erify user’ region</a:t>
              </a:r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à coins arrondis 24"/>
            <p:cNvSpPr>
              <a:spLocks noChangeAspect="1"/>
            </p:cNvSpPr>
            <p:nvPr/>
          </p:nvSpPr>
          <p:spPr>
            <a:xfrm>
              <a:off x="10386857" y="2967122"/>
              <a:ext cx="1349453" cy="644350"/>
            </a:xfrm>
            <a:prstGeom prst="round2DiagRect">
              <a:avLst/>
            </a:prstGeom>
            <a:solidFill>
              <a:srgbClr val="E0FEB6"/>
            </a:solidFill>
            <a:ln>
              <a:solidFill>
                <a:srgbClr val="3E6802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350" dirty="0" smtClean="0">
                  <a:solidFill>
                    <a:schemeClr val="tx1"/>
                  </a:solidFill>
                </a:rPr>
                <a:t>&lt;&lt;assertion&gt;&gt;</a:t>
              </a:r>
            </a:p>
            <a:p>
              <a:pPr algn="ctr"/>
              <a:r>
                <a:rPr lang="x-none" sz="1350" dirty="0" smtClean="0">
                  <a:solidFill>
                    <a:schemeClr val="tx1"/>
                  </a:solidFill>
                </a:rPr>
                <a:t>Store user’s operations</a:t>
              </a:r>
              <a:endParaRPr lang="es-MX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cxnSpLocks noChangeAspect="1"/>
            </p:cNvCxnSpPr>
            <p:nvPr/>
          </p:nvCxnSpPr>
          <p:spPr>
            <a:xfrm>
              <a:off x="10293821" y="3924500"/>
              <a:ext cx="1" cy="80664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33"/>
            <p:cNvCxnSpPr>
              <a:cxnSpLocks noChangeAspect="1"/>
              <a:stCxn id="12" idx="0"/>
            </p:cNvCxnSpPr>
            <p:nvPr/>
          </p:nvCxnSpPr>
          <p:spPr>
            <a:xfrm flipV="1">
              <a:off x="969444" y="2320896"/>
              <a:ext cx="810785" cy="779444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33"/>
            <p:cNvCxnSpPr>
              <a:cxnSpLocks noChangeAspect="1"/>
              <a:stCxn id="12" idx="4"/>
            </p:cNvCxnSpPr>
            <p:nvPr/>
          </p:nvCxnSpPr>
          <p:spPr>
            <a:xfrm>
              <a:off x="969444" y="3397732"/>
              <a:ext cx="652532" cy="969608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33"/>
            <p:cNvCxnSpPr>
              <a:cxnSpLocks noChangeAspect="1"/>
              <a:endCxn id="11" idx="1"/>
            </p:cNvCxnSpPr>
            <p:nvPr/>
          </p:nvCxnSpPr>
          <p:spPr>
            <a:xfrm>
              <a:off x="3129683" y="2320896"/>
              <a:ext cx="538022" cy="0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33"/>
            <p:cNvCxnSpPr>
              <a:cxnSpLocks noChangeAspect="1"/>
            </p:cNvCxnSpPr>
            <p:nvPr/>
          </p:nvCxnSpPr>
          <p:spPr>
            <a:xfrm>
              <a:off x="4604652" y="2320896"/>
              <a:ext cx="579377" cy="0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33"/>
            <p:cNvCxnSpPr>
              <a:cxnSpLocks noChangeAspect="1"/>
            </p:cNvCxnSpPr>
            <p:nvPr/>
          </p:nvCxnSpPr>
          <p:spPr>
            <a:xfrm>
              <a:off x="6533483" y="2320896"/>
              <a:ext cx="842733" cy="0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33"/>
            <p:cNvCxnSpPr>
              <a:cxnSpLocks noChangeAspect="1"/>
              <a:stCxn id="5" idx="3"/>
              <a:endCxn id="9" idx="2"/>
            </p:cNvCxnSpPr>
            <p:nvPr/>
          </p:nvCxnSpPr>
          <p:spPr>
            <a:xfrm flipV="1">
              <a:off x="8725669" y="2336376"/>
              <a:ext cx="2161208" cy="6550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33"/>
            <p:cNvCxnSpPr>
              <a:cxnSpLocks noChangeAspect="1"/>
              <a:endCxn id="4" idx="1"/>
            </p:cNvCxnSpPr>
            <p:nvPr/>
          </p:nvCxnSpPr>
          <p:spPr>
            <a:xfrm flipV="1">
              <a:off x="2855257" y="4364257"/>
              <a:ext cx="329063" cy="3083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3"/>
            <p:cNvCxnSpPr>
              <a:cxnSpLocks noChangeAspect="1"/>
              <a:stCxn id="4" idx="3"/>
            </p:cNvCxnSpPr>
            <p:nvPr/>
          </p:nvCxnSpPr>
          <p:spPr>
            <a:xfrm>
              <a:off x="3926123" y="4364257"/>
              <a:ext cx="289924" cy="0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3"/>
            <p:cNvCxnSpPr>
              <a:cxnSpLocks noChangeAspect="1"/>
              <a:stCxn id="18" idx="0"/>
              <a:endCxn id="6" idx="1"/>
            </p:cNvCxnSpPr>
            <p:nvPr/>
          </p:nvCxnSpPr>
          <p:spPr>
            <a:xfrm flipV="1">
              <a:off x="6067748" y="3719907"/>
              <a:ext cx="573901" cy="484308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3"/>
            <p:cNvCxnSpPr>
              <a:cxnSpLocks noChangeAspect="1"/>
              <a:stCxn id="18" idx="2"/>
            </p:cNvCxnSpPr>
            <p:nvPr/>
          </p:nvCxnSpPr>
          <p:spPr>
            <a:xfrm>
              <a:off x="6067748" y="4524296"/>
              <a:ext cx="355230" cy="591701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>
              <a:cxnSpLocks noChangeAspect="1"/>
              <a:endCxn id="18" idx="1"/>
            </p:cNvCxnSpPr>
            <p:nvPr/>
          </p:nvCxnSpPr>
          <p:spPr>
            <a:xfrm flipV="1">
              <a:off x="5573839" y="4364256"/>
              <a:ext cx="305592" cy="1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3"/>
            <p:cNvCxnSpPr>
              <a:cxnSpLocks noChangeAspect="1"/>
            </p:cNvCxnSpPr>
            <p:nvPr/>
          </p:nvCxnSpPr>
          <p:spPr>
            <a:xfrm>
              <a:off x="7434458" y="3742101"/>
              <a:ext cx="816615" cy="622155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3"/>
            <p:cNvCxnSpPr>
              <a:cxnSpLocks noChangeAspect="1"/>
            </p:cNvCxnSpPr>
            <p:nvPr/>
          </p:nvCxnSpPr>
          <p:spPr>
            <a:xfrm flipV="1">
              <a:off x="7686323" y="4367340"/>
              <a:ext cx="564751" cy="748657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3"/>
            <p:cNvCxnSpPr>
              <a:cxnSpLocks noChangeAspect="1"/>
            </p:cNvCxnSpPr>
            <p:nvPr/>
          </p:nvCxnSpPr>
          <p:spPr>
            <a:xfrm flipV="1">
              <a:off x="8251073" y="3809564"/>
              <a:ext cx="474596" cy="554691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3"/>
            <p:cNvCxnSpPr>
              <a:cxnSpLocks noChangeAspect="1"/>
            </p:cNvCxnSpPr>
            <p:nvPr/>
          </p:nvCxnSpPr>
          <p:spPr>
            <a:xfrm>
              <a:off x="8251073" y="4367340"/>
              <a:ext cx="474596" cy="411114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3"/>
            <p:cNvCxnSpPr>
              <a:cxnSpLocks noChangeAspect="1"/>
            </p:cNvCxnSpPr>
            <p:nvPr/>
          </p:nvCxnSpPr>
          <p:spPr>
            <a:xfrm>
              <a:off x="9925628" y="3809564"/>
              <a:ext cx="368192" cy="554693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3"/>
            <p:cNvCxnSpPr>
              <a:cxnSpLocks noChangeAspect="1"/>
            </p:cNvCxnSpPr>
            <p:nvPr/>
          </p:nvCxnSpPr>
          <p:spPr>
            <a:xfrm flipV="1">
              <a:off x="9925628" y="4364256"/>
              <a:ext cx="368192" cy="414199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33"/>
            <p:cNvCxnSpPr>
              <a:cxnSpLocks noChangeAspect="1"/>
            </p:cNvCxnSpPr>
            <p:nvPr/>
          </p:nvCxnSpPr>
          <p:spPr>
            <a:xfrm>
              <a:off x="10279922" y="4364256"/>
              <a:ext cx="289924" cy="0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33"/>
            <p:cNvCxnSpPr>
              <a:cxnSpLocks noChangeAspect="1"/>
              <a:stCxn id="7" idx="0"/>
            </p:cNvCxnSpPr>
            <p:nvPr/>
          </p:nvCxnSpPr>
          <p:spPr>
            <a:xfrm flipV="1">
              <a:off x="11051742" y="3589442"/>
              <a:ext cx="9842" cy="452640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33"/>
            <p:cNvCxnSpPr>
              <a:cxnSpLocks noChangeAspect="1"/>
            </p:cNvCxnSpPr>
            <p:nvPr/>
          </p:nvCxnSpPr>
          <p:spPr>
            <a:xfrm flipV="1">
              <a:off x="11061583" y="2485072"/>
              <a:ext cx="9842" cy="452640"/>
            </a:xfrm>
            <a:prstGeom prst="straightConnector1">
              <a:avLst/>
            </a:prstGeom>
            <a:ln>
              <a:solidFill>
                <a:srgbClr val="373A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>
              <a:spLocks noChangeAspect="1"/>
            </p:cNvSpPr>
            <p:nvPr/>
          </p:nvSpPr>
          <p:spPr>
            <a:xfrm>
              <a:off x="6244033" y="3961571"/>
              <a:ext cx="537514" cy="21045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yes</a:t>
              </a:r>
              <a:endParaRPr lang="en-US" sz="1350" dirty="0"/>
            </a:p>
          </p:txBody>
        </p:sp>
        <p:sp>
          <p:nvSpPr>
            <p:cNvPr id="45" name="TextBox 44"/>
            <p:cNvSpPr txBox="1">
              <a:spLocks noChangeAspect="1"/>
            </p:cNvSpPr>
            <p:nvPr/>
          </p:nvSpPr>
          <p:spPr>
            <a:xfrm>
              <a:off x="6244033" y="4524296"/>
              <a:ext cx="537514" cy="21045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no</a:t>
              </a:r>
              <a:endParaRPr lang="en-US" sz="1350" dirty="0"/>
            </a:p>
          </p:txBody>
        </p:sp>
        <p:sp>
          <p:nvSpPr>
            <p:cNvPr id="46" name="Carré corné 50"/>
            <p:cNvSpPr>
              <a:spLocks noChangeAspect="1"/>
            </p:cNvSpPr>
            <p:nvPr/>
          </p:nvSpPr>
          <p:spPr>
            <a:xfrm>
              <a:off x="770092" y="1367033"/>
              <a:ext cx="2414229" cy="657377"/>
            </a:xfrm>
            <a:prstGeom prst="foldedCorner">
              <a:avLst>
                <a:gd name="adj" fmla="val 34058"/>
              </a:avLst>
            </a:prstGeom>
            <a:noFill/>
            <a:ln>
              <a:solidFill>
                <a:srgbClr val="373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r>
                <a:rPr lang="es-MX" sz="1350" dirty="0" smtClean="0">
                  <a:solidFill>
                    <a:schemeClr val="tx1"/>
                  </a:solidFill>
                  <a:effectLst/>
                </a:rPr>
                <a:t>$pre-condition$</a:t>
              </a:r>
            </a:p>
            <a:p>
              <a:r>
                <a:rPr lang="es-MX" sz="1350" dirty="0" smtClean="0">
                  <a:solidFill>
                    <a:schemeClr val="tx1"/>
                  </a:solidFill>
                  <a:effectLst/>
                </a:rPr>
                <a:t>#userId == ?? </a:t>
              </a:r>
              <a:r>
                <a:rPr lang="x-none" sz="1350" dirty="0" smtClean="0">
                  <a:solidFill>
                    <a:schemeClr val="tx1"/>
                  </a:solidFill>
                  <a:effectLst/>
                </a:rPr>
                <a:t>&amp;&amp; </a:t>
              </a:r>
              <a:r>
                <a:rPr lang="es-MX" sz="1350" dirty="0" smtClean="0">
                  <a:solidFill>
                    <a:schemeClr val="tx1"/>
                  </a:solidFill>
                  <a:effectLst/>
                </a:rPr>
                <a:t>passw == ??</a:t>
              </a:r>
            </a:p>
            <a:p>
              <a:r>
                <a:rPr lang="en-US" sz="1350" dirty="0" smtClean="0">
                  <a:solidFill>
                    <a:schemeClr val="tx1"/>
                  </a:solidFill>
                  <a:effectLst/>
                </a:rPr>
                <a:t>&amp;&amp; c</a:t>
              </a:r>
              <a:r>
                <a:rPr lang="es-MX" sz="1350" dirty="0" smtClean="0">
                  <a:solidFill>
                    <a:schemeClr val="tx1"/>
                  </a:solidFill>
                  <a:effectLst/>
                </a:rPr>
                <a:t>rime == ?? &amp;&amp; #loginError &lt; 3 ;</a:t>
              </a:r>
              <a:endParaRPr lang="es-MX" sz="1350" dirty="0">
                <a:solidFill>
                  <a:schemeClr val="tx1"/>
                </a:solidFill>
                <a:effectLst/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Carré corné 50"/>
            <p:cNvSpPr>
              <a:spLocks noChangeAspect="1"/>
            </p:cNvSpPr>
            <p:nvPr/>
          </p:nvSpPr>
          <p:spPr>
            <a:xfrm>
              <a:off x="9639300" y="1486603"/>
              <a:ext cx="2062546" cy="537808"/>
            </a:xfrm>
            <a:prstGeom prst="foldedCorner">
              <a:avLst>
                <a:gd name="adj" fmla="val 34058"/>
              </a:avLst>
            </a:prstGeom>
            <a:noFill/>
            <a:ln>
              <a:solidFill>
                <a:srgbClr val="373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$post-condition$</a:t>
              </a: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#save_log(userOperations);</a:t>
              </a:r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48" name="Carré corné 50"/>
            <p:cNvSpPr>
              <a:spLocks noChangeAspect="1"/>
            </p:cNvSpPr>
            <p:nvPr/>
          </p:nvSpPr>
          <p:spPr>
            <a:xfrm>
              <a:off x="5273646" y="1367033"/>
              <a:ext cx="1714204" cy="537808"/>
            </a:xfrm>
            <a:prstGeom prst="foldedCorner">
              <a:avLst>
                <a:gd name="adj" fmla="val 34058"/>
              </a:avLst>
            </a:prstGeom>
            <a:noFill/>
            <a:ln>
              <a:solidFill>
                <a:srgbClr val="373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$pre-condition$</a:t>
              </a: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#action_verify(userId);</a:t>
              </a:r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49" name="Carré corné 50"/>
            <p:cNvSpPr>
              <a:spLocks noChangeAspect="1"/>
            </p:cNvSpPr>
            <p:nvPr/>
          </p:nvSpPr>
          <p:spPr>
            <a:xfrm>
              <a:off x="3667705" y="3369243"/>
              <a:ext cx="2400043" cy="537808"/>
            </a:xfrm>
            <a:prstGeom prst="foldedCorner">
              <a:avLst>
                <a:gd name="adj" fmla="val 34058"/>
              </a:avLst>
            </a:prstGeom>
            <a:noFill/>
            <a:ln>
              <a:solidFill>
                <a:srgbClr val="373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$pre-condition$</a:t>
              </a: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#</a:t>
              </a:r>
              <a:r>
                <a:rPr lang="x-none" sz="1350" dirty="0" smtClean="0">
                  <a:solidFill>
                    <a:schemeClr val="tx1"/>
                  </a:solidFill>
                </a:rPr>
                <a:t>serviceResponse.getTime</a:t>
              </a:r>
              <a:r>
                <a:rPr lang="es-MX" sz="1350" dirty="0" smtClean="0">
                  <a:solidFill>
                    <a:schemeClr val="tx1"/>
                  </a:solidFill>
                </a:rPr>
                <a:t>(</a:t>
              </a:r>
              <a:r>
                <a:rPr lang="es-MX" sz="1350" dirty="0" smtClean="0">
                  <a:solidFill>
                    <a:schemeClr val="tx1"/>
                  </a:solidFill>
                </a:rPr>
                <a:t>) </a:t>
              </a:r>
              <a:r>
                <a:rPr lang="es-MX" sz="1350" dirty="0" smtClean="0">
                  <a:solidFill>
                    <a:schemeClr val="tx1"/>
                  </a:solidFill>
                </a:rPr>
                <a:t>&lt; 5000;</a:t>
              </a:r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Carré corné 50"/>
            <p:cNvSpPr>
              <a:spLocks noChangeAspect="1"/>
            </p:cNvSpPr>
            <p:nvPr/>
          </p:nvSpPr>
          <p:spPr>
            <a:xfrm>
              <a:off x="969444" y="4847093"/>
              <a:ext cx="2414077" cy="743040"/>
            </a:xfrm>
            <a:prstGeom prst="foldedCorner">
              <a:avLst>
                <a:gd name="adj" fmla="val 34058"/>
              </a:avLst>
            </a:prstGeom>
            <a:noFill/>
            <a:ln>
              <a:solidFill>
                <a:srgbClr val="373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$pre-condition$</a:t>
              </a: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#userId == ?? </a:t>
              </a:r>
              <a:r>
                <a:rPr lang="x-none" sz="1350" dirty="0" smtClean="0">
                  <a:solidFill>
                    <a:schemeClr val="tx1"/>
                  </a:solidFill>
                </a:rPr>
                <a:t>&amp;&amp; </a:t>
              </a:r>
              <a:r>
                <a:rPr lang="es-MX" sz="1350" dirty="0" smtClean="0">
                  <a:solidFill>
                    <a:schemeClr val="tx1"/>
                  </a:solidFill>
                </a:rPr>
                <a:t>passw == ??</a:t>
              </a: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&amp;&amp; action_verifty(providersList);</a:t>
              </a:r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51" name="Carré corné 50"/>
            <p:cNvSpPr>
              <a:spLocks noChangeAspect="1"/>
            </p:cNvSpPr>
            <p:nvPr/>
          </p:nvSpPr>
          <p:spPr>
            <a:xfrm>
              <a:off x="6422978" y="5486629"/>
              <a:ext cx="1639381" cy="537808"/>
            </a:xfrm>
            <a:prstGeom prst="foldedCorner">
              <a:avLst>
                <a:gd name="adj" fmla="val 34058"/>
              </a:avLst>
            </a:prstGeom>
            <a:noFill/>
            <a:ln>
              <a:solidFill>
                <a:srgbClr val="373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$post-condition$</a:t>
              </a: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#</a:t>
              </a:r>
              <a:r>
                <a:rPr lang="x-none" sz="1350" dirty="0" smtClean="0">
                  <a:solidFill>
                    <a:schemeClr val="tx1"/>
                  </a:solidFill>
                </a:rPr>
                <a:t>show_list</a:t>
              </a:r>
              <a:r>
                <a:rPr lang="es-MX" sz="1350" dirty="0" smtClean="0">
                  <a:solidFill>
                    <a:schemeClr val="tx1"/>
                  </a:solidFill>
                </a:rPr>
                <a:t>(crimes);</a:t>
              </a: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52" name="Carré corné 50"/>
            <p:cNvSpPr>
              <a:spLocks noChangeAspect="1"/>
            </p:cNvSpPr>
            <p:nvPr/>
          </p:nvSpPr>
          <p:spPr>
            <a:xfrm>
              <a:off x="8734817" y="5157470"/>
              <a:ext cx="2061540" cy="537808"/>
            </a:xfrm>
            <a:prstGeom prst="foldedCorner">
              <a:avLst>
                <a:gd name="adj" fmla="val 34058"/>
              </a:avLst>
            </a:prstGeom>
            <a:noFill/>
            <a:ln>
              <a:solidFill>
                <a:srgbClr val="373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$pre-condition$</a:t>
              </a: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#action_verify(userRegion);</a:t>
              </a: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Carré corné 50"/>
            <p:cNvSpPr>
              <a:spLocks noChangeAspect="1"/>
            </p:cNvSpPr>
            <p:nvPr/>
          </p:nvSpPr>
          <p:spPr>
            <a:xfrm>
              <a:off x="8420100" y="2831435"/>
              <a:ext cx="1633500" cy="537808"/>
            </a:xfrm>
            <a:prstGeom prst="foldedCorner">
              <a:avLst>
                <a:gd name="adj" fmla="val 34058"/>
              </a:avLst>
            </a:prstGeom>
            <a:noFill/>
            <a:ln>
              <a:solidFill>
                <a:srgbClr val="373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$pre-condition$</a:t>
              </a: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#action_verify(userId);</a:t>
              </a:r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</p:txBody>
        </p:sp>
        <p:sp>
          <p:nvSpPr>
            <p:cNvPr id="54" name="Carré corné 50"/>
            <p:cNvSpPr>
              <a:spLocks noChangeAspect="1"/>
            </p:cNvSpPr>
            <p:nvPr/>
          </p:nvSpPr>
          <p:spPr>
            <a:xfrm>
              <a:off x="3383521" y="1367033"/>
              <a:ext cx="1723674" cy="537808"/>
            </a:xfrm>
            <a:prstGeom prst="foldedCorner">
              <a:avLst>
                <a:gd name="adj" fmla="val 34058"/>
              </a:avLst>
            </a:prstGeom>
            <a:noFill/>
            <a:ln>
              <a:solidFill>
                <a:srgbClr val="373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$post-condition$</a:t>
              </a:r>
            </a:p>
            <a:p>
              <a:r>
                <a:rPr lang="es-MX" sz="1350" dirty="0" smtClean="0">
                  <a:solidFill>
                    <a:schemeClr val="tx1"/>
                  </a:solidFill>
                </a:rPr>
                <a:t>#</a:t>
              </a:r>
              <a:r>
                <a:rPr lang="x-none" sz="1350" dirty="0" smtClean="0">
                  <a:solidFill>
                    <a:schemeClr val="tx1"/>
                  </a:solidFill>
                </a:rPr>
                <a:t>publishTwitter(</a:t>
              </a:r>
              <a:r>
                <a:rPr lang="en-US" sz="1350" dirty="0" smtClean="0">
                  <a:solidFill>
                    <a:schemeClr val="tx1"/>
                  </a:solidFill>
                </a:rPr>
                <a:t>c</a:t>
              </a:r>
              <a:r>
                <a:rPr lang="es-MX" sz="1350" dirty="0" smtClean="0">
                  <a:solidFill>
                    <a:schemeClr val="tx1"/>
                  </a:solidFill>
                </a:rPr>
                <a:t>rime);</a:t>
              </a:r>
              <a:endParaRPr lang="es-MX" sz="1350" dirty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 smtClean="0">
                <a:solidFill>
                  <a:schemeClr val="tx1"/>
                </a:solidFill>
              </a:endParaRPr>
            </a:p>
            <a:p>
              <a:endParaRPr lang="es-MX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43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215</Words>
  <Application>Microsoft Macintosh PowerPoint</Application>
  <PresentationFormat>Custom</PresentationFormat>
  <Paragraphs>91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SOUZA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Plácido A Souza Neto</dc:creator>
  <cp:lastModifiedBy>martin musicante</cp:lastModifiedBy>
  <cp:revision>3</cp:revision>
  <dcterms:created xsi:type="dcterms:W3CDTF">2013-10-22T12:35:01Z</dcterms:created>
  <dcterms:modified xsi:type="dcterms:W3CDTF">2013-10-22T13:19:36Z</dcterms:modified>
</cp:coreProperties>
</file>