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03" autoAdjust="0"/>
  </p:normalViewPr>
  <p:slideViewPr>
    <p:cSldViewPr snapToGrid="0" snapToObjects="1">
      <p:cViewPr>
        <p:scale>
          <a:sx n="100" d="100"/>
          <a:sy n="100" d="100"/>
        </p:scale>
        <p:origin x="-109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03C4-3629-4E4D-9FBF-47D183F9EB23}" type="datetimeFigureOut">
              <a:rPr lang="en-US" smtClean="0"/>
              <a:t>19/11/11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5596-ADC3-3845-8A90-6DF313F8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Tela 2011-11-16 às 10.2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5" y="1727201"/>
            <a:ext cx="6523225" cy="4660900"/>
          </a:xfrm>
          <a:prstGeom prst="rect">
            <a:avLst/>
          </a:prstGeom>
        </p:spPr>
      </p:pic>
      <p:pic>
        <p:nvPicPr>
          <p:cNvPr id="6" name="Picture 5" descr="Captura de Tela 2011-11-16 às 10.24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396266"/>
            <a:ext cx="1473200" cy="47723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889352" y="3501008"/>
            <a:ext cx="3202732" cy="2309008"/>
            <a:chOff x="6515100" y="3898900"/>
            <a:chExt cx="2627784" cy="1911116"/>
          </a:xfrm>
        </p:grpSpPr>
        <p:pic>
          <p:nvPicPr>
            <p:cNvPr id="7" name="Picture 6" descr="Captura de Tela 2011-11-16 às 10.25.0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5100" y="3898900"/>
              <a:ext cx="2627784" cy="191111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527800" y="5422900"/>
              <a:ext cx="1104900" cy="387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1917700" y="3797300"/>
            <a:ext cx="39243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03400" y="4533900"/>
            <a:ext cx="40386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44700" y="4787901"/>
            <a:ext cx="5016500" cy="67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327400"/>
            <a:ext cx="0" cy="4144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425700" y="3545983"/>
            <a:ext cx="304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09800" y="3345466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97100" y="3741849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97100" y="3538649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29" descr="Captura de Tela 2011-11-16 às 10.34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924050"/>
            <a:ext cx="1555750" cy="44450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2438400" y="200660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257300" y="2197100"/>
            <a:ext cx="3028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0" name="Picture 39" descr="Captura de Tela 2011-11-16 às 10.39.3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3150584"/>
            <a:ext cx="1457677" cy="646716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>
            <a:off x="2425700" y="3345466"/>
            <a:ext cx="1752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9" name="Picture 48" descr="Captura de Tela 2011-11-16 às 10.44.2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53" y="1921168"/>
            <a:ext cx="1131094" cy="1367148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984501" y="2717800"/>
            <a:ext cx="3219052" cy="432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289374" y="2381250"/>
            <a:ext cx="3901479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209800" y="3962400"/>
            <a:ext cx="4851400" cy="138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1" name="Picture 60" descr="Captura de Tela 2011-11-16 às 10.49.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" y="2943958"/>
            <a:ext cx="859692" cy="352474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175846" y="2368550"/>
            <a:ext cx="722922" cy="575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0"/>
          </p:cNvCxnSpPr>
          <p:nvPr/>
        </p:nvCxnSpPr>
        <p:spPr>
          <a:xfrm flipV="1">
            <a:off x="468922" y="2872154"/>
            <a:ext cx="582246" cy="71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9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/>
        </p:nvGrpSpPr>
        <p:grpSpPr>
          <a:xfrm>
            <a:off x="158246" y="1287586"/>
            <a:ext cx="8844018" cy="5222046"/>
            <a:chOff x="158246" y="1287586"/>
            <a:chExt cx="8844018" cy="5222046"/>
          </a:xfrm>
        </p:grpSpPr>
        <p:pic>
          <p:nvPicPr>
            <p:cNvPr id="4" name="Picture 3" descr="Captura de Tela 2011-11-16 às 10.23.0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307" y="1287586"/>
              <a:ext cx="6523225" cy="46609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246077" y="3751874"/>
              <a:ext cx="3738654" cy="1861089"/>
              <a:chOff x="5246077" y="3671278"/>
              <a:chExt cx="3738654" cy="1861089"/>
            </a:xfrm>
          </p:grpSpPr>
          <p:pic>
            <p:nvPicPr>
              <p:cNvPr id="6" name="Picture 5" descr="Captura de Tela 2011-11-17 às 13.25.4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465" y="4066443"/>
                <a:ext cx="3141266" cy="1465924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246077" y="4056674"/>
                <a:ext cx="1631462" cy="505557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033846" y="3671278"/>
                <a:ext cx="1080477" cy="385396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Captura de Tela 2011-11-17 às 13.28.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12" y="5965362"/>
              <a:ext cx="1070695" cy="544270"/>
            </a:xfrm>
            <a:prstGeom prst="rect">
              <a:avLst/>
            </a:prstGeom>
            <a:ln w="57150" cmpd="sng">
              <a:solidFill>
                <a:schemeClr val="accent4">
                  <a:lumMod val="40000"/>
                  <a:lumOff val="60000"/>
                </a:schemeClr>
              </a:solidFill>
            </a:ln>
          </p:spPr>
        </p:pic>
        <p:pic>
          <p:nvPicPr>
            <p:cNvPr id="11" name="Picture 10" descr="Captura de Tela 2011-11-17 às 13.28.5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46" y="2955408"/>
              <a:ext cx="1068559" cy="477811"/>
            </a:xfrm>
            <a:prstGeom prst="rect">
              <a:avLst/>
            </a:prstGeom>
            <a:ln w="57150" cmpd="sng">
              <a:solidFill>
                <a:schemeClr val="accent4">
                  <a:lumMod val="40000"/>
                  <a:lumOff val="60000"/>
                </a:schemeClr>
              </a:solidFill>
            </a:ln>
          </p:spPr>
        </p:pic>
        <p:pic>
          <p:nvPicPr>
            <p:cNvPr id="12" name="Picture 11" descr="Captura de Tela 2011-11-17 às 13.29.4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46" y="3561507"/>
              <a:ext cx="1067902" cy="807438"/>
            </a:xfrm>
            <a:prstGeom prst="rect">
              <a:avLst/>
            </a:prstGeom>
            <a:ln w="57150" cmpd="sng">
              <a:solidFill>
                <a:schemeClr val="accent4">
                  <a:lumMod val="40000"/>
                  <a:lumOff val="60000"/>
                </a:schemeClr>
              </a:solidFill>
            </a:ln>
          </p:spPr>
        </p:pic>
        <p:pic>
          <p:nvPicPr>
            <p:cNvPr id="13" name="Picture 12" descr="Captura de Tela 2011-11-17 às 13.33.04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090" y="1471619"/>
              <a:ext cx="2826442" cy="529397"/>
            </a:xfrm>
            <a:prstGeom prst="rect">
              <a:avLst/>
            </a:prstGeom>
            <a:ln w="38100" cmpd="sng"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934927" y="2079285"/>
              <a:ext cx="1395536" cy="14653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Captura de Tela 2011-11-17 às 13.38.0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355" y="2874062"/>
              <a:ext cx="1157144" cy="559157"/>
            </a:xfrm>
            <a:prstGeom prst="rect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2" name="Picture 1" descr="Captura de Tela 2011-11-17 às 15.25.4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553" y="2164410"/>
              <a:ext cx="1801672" cy="1244633"/>
            </a:xfrm>
            <a:prstGeom prst="rect">
              <a:avLst/>
            </a:prstGeom>
            <a:ln w="38100" cmpd="sng">
              <a:noFill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5433776" y="2193501"/>
              <a:ext cx="738555" cy="39677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70030" y="2147513"/>
              <a:ext cx="738555" cy="55853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aptura de Tela 2011-11-17 às 13.24.41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3397" y="3539209"/>
              <a:ext cx="1081357" cy="516324"/>
            </a:xfrm>
            <a:prstGeom prst="rect">
              <a:avLst/>
            </a:prstGeom>
            <a:ln w="57150" cmpd="sng">
              <a:solidFill>
                <a:srgbClr val="DCE6F2"/>
              </a:solidFill>
            </a:ln>
          </p:spPr>
        </p:pic>
        <p:pic>
          <p:nvPicPr>
            <p:cNvPr id="18" name="Picture 17" descr="Captura de Tela 2011-11-17 às 15.27.42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46" y="2385170"/>
              <a:ext cx="981677" cy="469120"/>
            </a:xfrm>
            <a:prstGeom prst="rect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pic>
          <p:nvPicPr>
            <p:cNvPr id="19" name="Picture 18" descr="Captura de Tela 2011-11-17 às 13.38.44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2111" y="5965362"/>
              <a:ext cx="1261352" cy="479669"/>
            </a:xfrm>
            <a:prstGeom prst="rect">
              <a:avLst/>
            </a:prstGeom>
            <a:ln w="57150" cmpd="sng">
              <a:solidFill>
                <a:schemeClr val="accent4">
                  <a:lumMod val="40000"/>
                  <a:lumOff val="60000"/>
                </a:schemeClr>
              </a:solidFill>
            </a:ln>
          </p:spPr>
        </p:pic>
        <p:pic>
          <p:nvPicPr>
            <p:cNvPr id="21" name="Picture 20" descr="Captura de Tela 2011-11-17 às 15.28.41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83" y="1824290"/>
              <a:ext cx="1423621" cy="401534"/>
            </a:xfrm>
            <a:prstGeom prst="rect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</p:pic>
        <p:cxnSp>
          <p:nvCxnSpPr>
            <p:cNvPr id="23" name="Straight Arrow Connector 22"/>
            <p:cNvCxnSpPr>
              <a:stCxn id="13" idx="1"/>
            </p:cNvCxnSpPr>
            <p:nvPr/>
          </p:nvCxnSpPr>
          <p:spPr>
            <a:xfrm flipH="1" flipV="1">
              <a:off x="3780692" y="1559658"/>
              <a:ext cx="1469398" cy="17666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1"/>
            </p:cNvCxnSpPr>
            <p:nvPr/>
          </p:nvCxnSpPr>
          <p:spPr>
            <a:xfrm flipH="1" flipV="1">
              <a:off x="2520464" y="1716781"/>
              <a:ext cx="2729626" cy="1953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30" idx="0"/>
            </p:cNvCxnSpPr>
            <p:nvPr/>
          </p:nvCxnSpPr>
          <p:spPr>
            <a:xfrm rot="16200000" flipV="1">
              <a:off x="4912898" y="1718854"/>
              <a:ext cx="552451" cy="1566398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949462" y="2778278"/>
              <a:ext cx="45719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94403" y="5089627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Connecteur en angle 49"/>
            <p:cNvCxnSpPr>
              <a:stCxn id="49" idx="0"/>
            </p:cNvCxnSpPr>
            <p:nvPr/>
          </p:nvCxnSpPr>
          <p:spPr>
            <a:xfrm rot="16200000" flipV="1">
              <a:off x="4566831" y="3639194"/>
              <a:ext cx="547065" cy="2353801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23"/>
            <p:cNvCxnSpPr/>
            <p:nvPr/>
          </p:nvCxnSpPr>
          <p:spPr>
            <a:xfrm flipH="1">
              <a:off x="3259602" y="5245087"/>
              <a:ext cx="2583863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en angle 56"/>
            <p:cNvCxnSpPr>
              <a:stCxn id="19" idx="1"/>
              <a:endCxn id="60" idx="1"/>
            </p:cNvCxnSpPr>
            <p:nvPr/>
          </p:nvCxnSpPr>
          <p:spPr>
            <a:xfrm rot="10800000">
              <a:off x="2285205" y="5705131"/>
              <a:ext cx="116907" cy="500066"/>
            </a:xfrm>
            <a:prstGeom prst="bentConnector3">
              <a:avLst>
                <a:gd name="adj1" fmla="val 295540"/>
              </a:avLst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285204" y="5682271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85198" y="4987971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Connecteur en angle 62"/>
            <p:cNvCxnSpPr>
              <a:endCxn id="62" idx="1"/>
            </p:cNvCxnSpPr>
            <p:nvPr/>
          </p:nvCxnSpPr>
          <p:spPr>
            <a:xfrm rot="16200000" flipV="1">
              <a:off x="1737182" y="5558847"/>
              <a:ext cx="1194366" cy="98333"/>
            </a:xfrm>
            <a:prstGeom prst="bentConnector4">
              <a:avLst>
                <a:gd name="adj1" fmla="val 130"/>
                <a:gd name="adj2" fmla="val 332475"/>
              </a:avLst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276731" y="5335118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Connecteur en angle 67"/>
            <p:cNvCxnSpPr>
              <a:stCxn id="10" idx="0"/>
            </p:cNvCxnSpPr>
            <p:nvPr/>
          </p:nvCxnSpPr>
          <p:spPr>
            <a:xfrm rot="5400000" flipH="1" flipV="1">
              <a:off x="1459223" y="5147855"/>
              <a:ext cx="630244" cy="1004771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2285192" y="4649285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Connecteur en angle 70"/>
            <p:cNvCxnSpPr>
              <a:stCxn id="10" idx="0"/>
              <a:endCxn id="70" idx="1"/>
            </p:cNvCxnSpPr>
            <p:nvPr/>
          </p:nvCxnSpPr>
          <p:spPr>
            <a:xfrm rot="5400000" flipH="1" flipV="1">
              <a:off x="1131968" y="4812138"/>
              <a:ext cx="1293217" cy="1013232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23"/>
            <p:cNvCxnSpPr/>
            <p:nvPr/>
          </p:nvCxnSpPr>
          <p:spPr>
            <a:xfrm flipH="1">
              <a:off x="3505203" y="3539211"/>
              <a:ext cx="3618194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23"/>
            <p:cNvCxnSpPr/>
            <p:nvPr/>
          </p:nvCxnSpPr>
          <p:spPr>
            <a:xfrm flipH="1">
              <a:off x="3327400" y="4055533"/>
              <a:ext cx="3795997" cy="26261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ccolade ouvrante 84"/>
            <p:cNvSpPr/>
            <p:nvPr/>
          </p:nvSpPr>
          <p:spPr>
            <a:xfrm flipH="1">
              <a:off x="3412003" y="2905360"/>
              <a:ext cx="177863" cy="413573"/>
            </a:xfrm>
            <a:prstGeom prst="leftBrace">
              <a:avLst/>
            </a:prstGeom>
            <a:ln w="31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Straight Arrow Connector 23"/>
            <p:cNvCxnSpPr>
              <a:stCxn id="15" idx="1"/>
            </p:cNvCxnSpPr>
            <p:nvPr/>
          </p:nvCxnSpPr>
          <p:spPr>
            <a:xfrm flipH="1">
              <a:off x="3663463" y="3153641"/>
              <a:ext cx="692892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ccolade ouvrante 88"/>
            <p:cNvSpPr/>
            <p:nvPr/>
          </p:nvSpPr>
          <p:spPr>
            <a:xfrm>
              <a:off x="2151186" y="2485891"/>
              <a:ext cx="177863" cy="317790"/>
            </a:xfrm>
            <a:prstGeom prst="leftBrace">
              <a:avLst/>
            </a:prstGeom>
            <a:ln w="31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Arrow Connector 23"/>
            <p:cNvCxnSpPr>
              <a:stCxn id="18" idx="3"/>
            </p:cNvCxnSpPr>
            <p:nvPr/>
          </p:nvCxnSpPr>
          <p:spPr>
            <a:xfrm>
              <a:off x="1139923" y="2619730"/>
              <a:ext cx="917477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2276719" y="3946518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Arrow Connector 23"/>
            <p:cNvCxnSpPr>
              <a:stCxn id="12" idx="3"/>
              <a:endCxn id="99" idx="1"/>
            </p:cNvCxnSpPr>
            <p:nvPr/>
          </p:nvCxnSpPr>
          <p:spPr>
            <a:xfrm>
              <a:off x="1226148" y="3965226"/>
              <a:ext cx="1050571" cy="415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2285180" y="4818613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Connecteur en angle 104"/>
            <p:cNvCxnSpPr>
              <a:stCxn id="12" idx="2"/>
              <a:endCxn id="104" idx="1"/>
            </p:cNvCxnSpPr>
            <p:nvPr/>
          </p:nvCxnSpPr>
          <p:spPr>
            <a:xfrm rot="16200000" flipH="1">
              <a:off x="1252424" y="3808717"/>
              <a:ext cx="472528" cy="1592983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2098906" y="2388584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107367" y="1880558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23"/>
            <p:cNvCxnSpPr>
              <a:endCxn id="113" idx="1"/>
            </p:cNvCxnSpPr>
            <p:nvPr/>
          </p:nvCxnSpPr>
          <p:spPr>
            <a:xfrm flipV="1">
              <a:off x="1589504" y="1903418"/>
              <a:ext cx="517863" cy="10959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23"/>
            <p:cNvCxnSpPr>
              <a:stCxn id="21" idx="3"/>
              <a:endCxn id="112" idx="1"/>
            </p:cNvCxnSpPr>
            <p:nvPr/>
          </p:nvCxnSpPr>
          <p:spPr>
            <a:xfrm>
              <a:off x="1589504" y="2025057"/>
              <a:ext cx="509402" cy="38638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5250090" y="1471619"/>
              <a:ext cx="1054973" cy="553438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33847" y="1547571"/>
              <a:ext cx="1042686" cy="453445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84054" y="2158447"/>
              <a:ext cx="985976" cy="453445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43465" y="2955408"/>
              <a:ext cx="1793760" cy="477811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84769" y="4136718"/>
              <a:ext cx="925731" cy="405844"/>
            </a:xfrm>
            <a:prstGeom prst="rect">
              <a:avLst/>
            </a:prstGeom>
            <a:noFill/>
            <a:ln w="38100" cmpd="sng">
              <a:solidFill>
                <a:srgbClr val="CCC1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30765" y="5177915"/>
              <a:ext cx="925731" cy="405844"/>
            </a:xfrm>
            <a:prstGeom prst="rect">
              <a:avLst/>
            </a:prstGeom>
            <a:noFill/>
            <a:ln w="38100" cmpd="sng">
              <a:solidFill>
                <a:srgbClr val="CCC1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72492" y="5144361"/>
              <a:ext cx="925731" cy="405844"/>
            </a:xfrm>
            <a:prstGeom prst="rect">
              <a:avLst/>
            </a:prstGeom>
            <a:noFill/>
            <a:ln w="38100" cmpd="sng">
              <a:solidFill>
                <a:srgbClr val="CCC1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076533" y="5177915"/>
              <a:ext cx="925731" cy="405844"/>
            </a:xfrm>
            <a:prstGeom prst="rect">
              <a:avLst/>
            </a:prstGeom>
            <a:noFill/>
            <a:ln w="38100" cmpd="sng">
              <a:solidFill>
                <a:srgbClr val="CCC1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061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0</Words>
  <Application>Microsoft Macintosh PowerPoint</Application>
  <PresentationFormat>Présentation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Présentation PowerPoint</vt:lpstr>
      <vt:lpstr>Présentation PowerPoint</vt:lpstr>
    </vt:vector>
  </TitlesOfParts>
  <Company>PASN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Placido Souza Neto</dc:creator>
  <cp:lastModifiedBy>Genoveva Vargas-Solar</cp:lastModifiedBy>
  <cp:revision>29</cp:revision>
  <dcterms:created xsi:type="dcterms:W3CDTF">2011-11-16T09:20:46Z</dcterms:created>
  <dcterms:modified xsi:type="dcterms:W3CDTF">2011-11-20T23:25:54Z</dcterms:modified>
</cp:coreProperties>
</file>