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7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40" autoAdjust="0"/>
  </p:normalViewPr>
  <p:slideViewPr>
    <p:cSldViewPr snapToGrid="0" snapToObjects="1">
      <p:cViewPr>
        <p:scale>
          <a:sx n="125" d="100"/>
          <a:sy n="125" d="100"/>
        </p:scale>
        <p:origin x="-400" y="-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171450"/>
            <a:ext cx="2057400" cy="15293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1" y="1489472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1" y="3123724"/>
            <a:ext cx="3657413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Image 5" descr="BPMN_GC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68" y="254000"/>
            <a:ext cx="6655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5" descr="ActivityDiagram_GCP_V2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1" y="416560"/>
            <a:ext cx="7275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2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6" y="171450"/>
            <a:ext cx="3451225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3255264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6" y="204788"/>
            <a:ext cx="4597399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800351"/>
            <a:ext cx="325526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6" y="4817689"/>
            <a:ext cx="3316941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343150"/>
            <a:ext cx="3898272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3460658" cy="47589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2996803"/>
            <a:ext cx="3898272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6" y="3318061"/>
            <a:ext cx="6191157" cy="62528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1450"/>
            <a:ext cx="637838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6" y="3943350"/>
            <a:ext cx="6191157" cy="6643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1783080"/>
            <a:ext cx="2057400" cy="15293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3474594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6387167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1928812"/>
            <a:ext cx="6181611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6179566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46481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1205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3401568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171450"/>
            <a:ext cx="423545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1928812"/>
            <a:ext cx="4016633" cy="871538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2800351"/>
            <a:ext cx="4015304" cy="179427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4676706"/>
            <a:ext cx="1348398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6" y="4676706"/>
            <a:ext cx="2590705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3401045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1786247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1786247"/>
            <a:ext cx="2057400" cy="31409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343150"/>
            <a:ext cx="3108960" cy="653654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773936"/>
            <a:ext cx="4240119" cy="3140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996803"/>
            <a:ext cx="3108960" cy="161091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4817689"/>
            <a:ext cx="1537447" cy="273844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4817689"/>
            <a:ext cx="3005138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2528048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0"/>
            <a:ext cx="685800" cy="226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716056"/>
            <a:ext cx="681318" cy="3878567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9067"/>
            <a:ext cx="6858000" cy="388865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625725" y="352001"/>
            <a:ext cx="19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00853"/>
            <a:ext cx="7556313" cy="74631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847165"/>
            <a:ext cx="7558960" cy="58102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468501"/>
            <a:ext cx="4038600" cy="7000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171950"/>
            <a:ext cx="4038600" cy="561415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4819230"/>
            <a:ext cx="1232647" cy="273844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4819230"/>
            <a:ext cx="2617694" cy="273844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171450"/>
            <a:ext cx="4235450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171450"/>
            <a:ext cx="2057400" cy="1529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1783080"/>
            <a:ext cx="2057400" cy="1529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17145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1783080"/>
            <a:ext cx="2057400" cy="152933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334621"/>
            <a:ext cx="3086100" cy="1530679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2" y="131109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171450"/>
            <a:ext cx="8200930" cy="4758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343151"/>
            <a:ext cx="5638800" cy="1021556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371851"/>
            <a:ext cx="5638800" cy="112514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4686581"/>
            <a:ext cx="1474694" cy="2738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4686581"/>
            <a:ext cx="56388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4686581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3" y="2333066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1" y="171450"/>
            <a:ext cx="212725" cy="4758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8" y="3123724"/>
            <a:ext cx="7569157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181676"/>
            <a:ext cx="554038" cy="273844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89472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3127248"/>
            <a:ext cx="3657600" cy="14744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363070"/>
            <a:ext cx="7556313" cy="837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485901"/>
            <a:ext cx="7556313" cy="310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48176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4817689"/>
            <a:ext cx="61228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181676"/>
            <a:ext cx="5540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r 11"/>
          <p:cNvGrpSpPr/>
          <p:nvPr/>
        </p:nvGrpSpPr>
        <p:grpSpPr>
          <a:xfrm>
            <a:off x="2212187" y="325313"/>
            <a:ext cx="4832856" cy="4281196"/>
            <a:chOff x="2212187" y="325313"/>
            <a:chExt cx="4832856" cy="4281196"/>
          </a:xfrm>
        </p:grpSpPr>
        <p:grpSp>
          <p:nvGrpSpPr>
            <p:cNvPr id="264" name="Grouper 263"/>
            <p:cNvGrpSpPr/>
            <p:nvPr/>
          </p:nvGrpSpPr>
          <p:grpSpPr>
            <a:xfrm>
              <a:off x="2212187" y="325313"/>
              <a:ext cx="4832856" cy="2517070"/>
              <a:chOff x="2212187" y="325313"/>
              <a:chExt cx="4832856" cy="2517070"/>
            </a:xfrm>
          </p:grpSpPr>
          <p:cxnSp>
            <p:nvCxnSpPr>
              <p:cNvPr id="153" name="Connecteur droit 22"/>
              <p:cNvCxnSpPr>
                <a:endCxn id="136" idx="2"/>
              </p:cNvCxnSpPr>
              <p:nvPr/>
            </p:nvCxnSpPr>
            <p:spPr>
              <a:xfrm flipV="1">
                <a:off x="4673310" y="1797853"/>
                <a:ext cx="0" cy="127431"/>
              </a:xfrm>
              <a:prstGeom prst="straightConnector1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22"/>
              <p:cNvCxnSpPr>
                <a:stCxn id="140" idx="3"/>
              </p:cNvCxnSpPr>
              <p:nvPr/>
            </p:nvCxnSpPr>
            <p:spPr>
              <a:xfrm>
                <a:off x="2917795" y="1421032"/>
                <a:ext cx="172322" cy="0"/>
              </a:xfrm>
              <a:prstGeom prst="straightConnector1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tangle à coins arrondis 125"/>
              <p:cNvSpPr/>
              <p:nvPr/>
            </p:nvSpPr>
            <p:spPr>
              <a:xfrm>
                <a:off x="5263685" y="325313"/>
                <a:ext cx="1781358" cy="251707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Channel</a:t>
                </a:r>
              </a:p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(Broker</a:t>
                </a:r>
                <a:r>
                  <a:rPr lang="en-US" sz="8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)</a:t>
                </a:r>
                <a:endParaRPr lang="en-US" sz="8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3" name="Rectangle à coins arrondis 52"/>
              <p:cNvSpPr/>
              <p:nvPr/>
            </p:nvSpPr>
            <p:spPr>
              <a:xfrm>
                <a:off x="2212187" y="325313"/>
                <a:ext cx="1908165" cy="251707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8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139" name="Grouper 138"/>
              <p:cNvGrpSpPr/>
              <p:nvPr/>
            </p:nvGrpSpPr>
            <p:grpSpPr>
              <a:xfrm>
                <a:off x="2547606" y="1596090"/>
                <a:ext cx="1219658" cy="976219"/>
                <a:chOff x="1080625" y="2855345"/>
                <a:chExt cx="2020619" cy="1617312"/>
              </a:xfrm>
            </p:grpSpPr>
            <p:sp>
              <p:nvSpPr>
                <p:cNvPr id="7" name="Rectangle à coins arrondis 6"/>
                <p:cNvSpPr/>
                <p:nvPr/>
              </p:nvSpPr>
              <p:spPr>
                <a:xfrm>
                  <a:off x="1080625" y="2986094"/>
                  <a:ext cx="1888377" cy="1486563"/>
                </a:xfrm>
                <a:prstGeom prst="roundRect">
                  <a:avLst>
                    <a:gd name="adj" fmla="val 16326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Assess Risk </a:t>
                  </a:r>
                </a:p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Situation</a:t>
                  </a:r>
                </a:p>
              </p:txBody>
            </p:sp>
            <p:grpSp>
              <p:nvGrpSpPr>
                <p:cNvPr id="27" name="Grouper 26"/>
                <p:cNvGrpSpPr/>
                <p:nvPr/>
              </p:nvGrpSpPr>
              <p:grpSpPr>
                <a:xfrm>
                  <a:off x="1693921" y="2855345"/>
                  <a:ext cx="570980" cy="264489"/>
                  <a:chOff x="1946335" y="2152645"/>
                  <a:chExt cx="694269" cy="321599"/>
                </a:xfrm>
              </p:grpSpPr>
              <p:sp>
                <p:nvSpPr>
                  <p:cNvPr id="21" name="Rectangle à coins arrondis 20"/>
                  <p:cNvSpPr/>
                  <p:nvPr/>
                </p:nvSpPr>
                <p:spPr>
                  <a:xfrm>
                    <a:off x="1946335" y="2152645"/>
                    <a:ext cx="694269" cy="3215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22" name="Triangle isocèle 21"/>
                  <p:cNvSpPr/>
                  <p:nvPr/>
                </p:nvSpPr>
                <p:spPr>
                  <a:xfrm>
                    <a:off x="2184690" y="2212938"/>
                    <a:ext cx="217551" cy="18754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grpSp>
              <p:nvGrpSpPr>
                <p:cNvPr id="69" name="Grouper 68"/>
                <p:cNvGrpSpPr/>
                <p:nvPr/>
              </p:nvGrpSpPr>
              <p:grpSpPr>
                <a:xfrm>
                  <a:off x="2836755" y="3175847"/>
                  <a:ext cx="264489" cy="667506"/>
                  <a:chOff x="4199622" y="3138563"/>
                  <a:chExt cx="321600" cy="811637"/>
                </a:xfrm>
              </p:grpSpPr>
              <p:sp>
                <p:nvSpPr>
                  <p:cNvPr id="70" name="Rectangle à coins arrondis 69"/>
                  <p:cNvSpPr/>
                  <p:nvPr/>
                </p:nvSpPr>
                <p:spPr>
                  <a:xfrm rot="5400000">
                    <a:off x="3954603" y="3383582"/>
                    <a:ext cx="811637" cy="3216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71" name="Triangle isocèle 70"/>
                  <p:cNvSpPr/>
                  <p:nvPr/>
                </p:nvSpPr>
                <p:spPr>
                  <a:xfrm rot="5400000">
                    <a:off x="4258365" y="3320805"/>
                    <a:ext cx="217551" cy="18754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72" name="Triangle isocèle 71"/>
                  <p:cNvSpPr/>
                  <p:nvPr/>
                </p:nvSpPr>
                <p:spPr>
                  <a:xfrm rot="16200000">
                    <a:off x="4258356" y="3584500"/>
                    <a:ext cx="217551" cy="187543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</p:grpSp>
          <p:grpSp>
            <p:nvGrpSpPr>
              <p:cNvPr id="2" name="Grouper 1"/>
              <p:cNvGrpSpPr/>
              <p:nvPr/>
            </p:nvGrpSpPr>
            <p:grpSpPr>
              <a:xfrm rot="5400000">
                <a:off x="3206405" y="1945526"/>
                <a:ext cx="290875" cy="153984"/>
                <a:chOff x="4726310" y="3016625"/>
                <a:chExt cx="585947" cy="310190"/>
              </a:xfrm>
            </p:grpSpPr>
            <p:sp>
              <p:nvSpPr>
                <p:cNvPr id="3" name="Triangle isocèle 2"/>
                <p:cNvSpPr/>
                <p:nvPr/>
              </p:nvSpPr>
              <p:spPr>
                <a:xfrm>
                  <a:off x="4726310" y="3110109"/>
                  <a:ext cx="585947" cy="119135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rgbClr val="0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" name="Ellipse 3"/>
                <p:cNvSpPr/>
                <p:nvPr/>
              </p:nvSpPr>
              <p:spPr>
                <a:xfrm>
                  <a:off x="4976844" y="3016625"/>
                  <a:ext cx="84871" cy="84871"/>
                </a:xfrm>
                <a:prstGeom prst="ellipse">
                  <a:avLst/>
                </a:prstGeom>
                <a:solidFill>
                  <a:srgbClr val="000000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" name="Ellipse 4"/>
                <p:cNvSpPr/>
                <p:nvPr/>
              </p:nvSpPr>
              <p:spPr>
                <a:xfrm>
                  <a:off x="4840319" y="3241944"/>
                  <a:ext cx="84871" cy="84871"/>
                </a:xfrm>
                <a:prstGeom prst="ellipse">
                  <a:avLst/>
                </a:prstGeom>
                <a:solidFill>
                  <a:srgbClr val="000000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5113369" y="3241944"/>
                  <a:ext cx="84871" cy="84871"/>
                </a:xfrm>
                <a:prstGeom prst="ellipse">
                  <a:avLst/>
                </a:prstGeom>
                <a:solidFill>
                  <a:srgbClr val="000000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8" name="Grouper 7"/>
              <p:cNvGrpSpPr/>
              <p:nvPr/>
            </p:nvGrpSpPr>
            <p:grpSpPr>
              <a:xfrm>
                <a:off x="2716016" y="1989401"/>
                <a:ext cx="201778" cy="201778"/>
                <a:chOff x="5279957" y="4005457"/>
                <a:chExt cx="476318" cy="476318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5279957" y="4005457"/>
                  <a:ext cx="476318" cy="476318"/>
                </a:xfrm>
                <a:prstGeom prst="ellipse">
                  <a:avLst/>
                </a:prstGeom>
                <a:noFill/>
                <a:ln w="1270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5348725" y="4074225"/>
                  <a:ext cx="338782" cy="338782"/>
                </a:xfrm>
                <a:prstGeom prst="ellipse">
                  <a:avLst/>
                </a:prstGeom>
                <a:solidFill>
                  <a:schemeClr val="accent5"/>
                </a:solidFill>
                <a:ln w="1270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5468388" y="4193888"/>
                  <a:ext cx="99456" cy="99456"/>
                </a:xfrm>
                <a:prstGeom prst="ellipse">
                  <a:avLst/>
                </a:prstGeom>
                <a:solidFill>
                  <a:srgbClr val="000000"/>
                </a:solidFill>
                <a:ln w="127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cxnSp>
            <p:nvCxnSpPr>
              <p:cNvPr id="34" name="Connecteur droit 22"/>
              <p:cNvCxnSpPr>
                <a:stCxn id="30" idx="2"/>
                <a:endCxn id="21" idx="0"/>
              </p:cNvCxnSpPr>
              <p:nvPr/>
            </p:nvCxnSpPr>
            <p:spPr>
              <a:xfrm>
                <a:off x="3090119" y="1248714"/>
                <a:ext cx="0" cy="347377"/>
              </a:xfrm>
              <a:prstGeom prst="straightConnector1">
                <a:avLst/>
              </a:prstGeom>
              <a:ln w="28575" cmpd="sng">
                <a:solidFill>
                  <a:schemeClr val="accent3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22"/>
              <p:cNvCxnSpPr>
                <a:stCxn id="21" idx="2"/>
                <a:endCxn id="5" idx="4"/>
              </p:cNvCxnSpPr>
              <p:nvPr/>
            </p:nvCxnSpPr>
            <p:spPr>
              <a:xfrm rot="16200000" flipH="1">
                <a:off x="3082982" y="1762874"/>
                <a:ext cx="199005" cy="184732"/>
              </a:xfrm>
              <a:prstGeom prst="curvedConnector2">
                <a:avLst/>
              </a:prstGeom>
              <a:ln w="127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22"/>
              <p:cNvCxnSpPr>
                <a:stCxn id="9" idx="6"/>
                <a:endCxn id="6" idx="4"/>
              </p:cNvCxnSpPr>
              <p:nvPr/>
            </p:nvCxnSpPr>
            <p:spPr>
              <a:xfrm>
                <a:off x="2917795" y="2090290"/>
                <a:ext cx="357055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er 137"/>
              <p:cNvGrpSpPr/>
              <p:nvPr/>
            </p:nvGrpSpPr>
            <p:grpSpPr>
              <a:xfrm>
                <a:off x="2547606" y="585909"/>
                <a:ext cx="1219659" cy="662804"/>
                <a:chOff x="1080625" y="1181769"/>
                <a:chExt cx="2020621" cy="1098074"/>
              </a:xfrm>
            </p:grpSpPr>
            <p:sp>
              <p:nvSpPr>
                <p:cNvPr id="28" name="Rectangle à coins arrondis 27"/>
                <p:cNvSpPr/>
                <p:nvPr/>
              </p:nvSpPr>
              <p:spPr>
                <a:xfrm>
                  <a:off x="1080625" y="1181769"/>
                  <a:ext cx="1888377" cy="965830"/>
                </a:xfrm>
                <a:prstGeom prst="roundRect">
                  <a:avLst>
                    <a:gd name="adj" fmla="val 16326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Identify </a:t>
                  </a:r>
                  <a:endParaRPr lang="en-US" sz="8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Amendments</a:t>
                  </a:r>
                </a:p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grpSp>
              <p:nvGrpSpPr>
                <p:cNvPr id="29" name="Grouper 28"/>
                <p:cNvGrpSpPr/>
                <p:nvPr/>
              </p:nvGrpSpPr>
              <p:grpSpPr>
                <a:xfrm>
                  <a:off x="1693920" y="2015354"/>
                  <a:ext cx="570980" cy="264489"/>
                  <a:chOff x="1946331" y="2152640"/>
                  <a:chExt cx="694268" cy="321598"/>
                </a:xfrm>
              </p:grpSpPr>
              <p:sp>
                <p:nvSpPr>
                  <p:cNvPr id="30" name="Rectangle à coins arrondis 29"/>
                  <p:cNvSpPr/>
                  <p:nvPr/>
                </p:nvSpPr>
                <p:spPr>
                  <a:xfrm>
                    <a:off x="1946331" y="2152640"/>
                    <a:ext cx="694268" cy="3215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31" name="Triangle isocèle 30"/>
                  <p:cNvSpPr/>
                  <p:nvPr/>
                </p:nvSpPr>
                <p:spPr>
                  <a:xfrm>
                    <a:off x="2184690" y="2212937"/>
                    <a:ext cx="217550" cy="187542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  <p:grpSp>
              <p:nvGrpSpPr>
                <p:cNvPr id="45" name="Grouper 44"/>
                <p:cNvGrpSpPr/>
                <p:nvPr/>
              </p:nvGrpSpPr>
              <p:grpSpPr>
                <a:xfrm rot="5400000">
                  <a:off x="2683512" y="1526069"/>
                  <a:ext cx="570980" cy="264489"/>
                  <a:chOff x="1946331" y="2152640"/>
                  <a:chExt cx="694268" cy="321598"/>
                </a:xfrm>
              </p:grpSpPr>
              <p:sp>
                <p:nvSpPr>
                  <p:cNvPr id="46" name="Rectangle à coins arrondis 45"/>
                  <p:cNvSpPr/>
                  <p:nvPr/>
                </p:nvSpPr>
                <p:spPr>
                  <a:xfrm>
                    <a:off x="1946331" y="2152640"/>
                    <a:ext cx="694268" cy="32159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sp>
                <p:nvSpPr>
                  <p:cNvPr id="47" name="Triangle isocèle 46"/>
                  <p:cNvSpPr/>
                  <p:nvPr/>
                </p:nvSpPr>
                <p:spPr>
                  <a:xfrm>
                    <a:off x="2184690" y="2212937"/>
                    <a:ext cx="217550" cy="187542"/>
                  </a:xfrm>
                  <a:prstGeom prst="triangle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</p:grpSp>
          </p:grpSp>
          <p:cxnSp>
            <p:nvCxnSpPr>
              <p:cNvPr id="49" name="Connecteur droit 22"/>
              <p:cNvCxnSpPr>
                <a:stCxn id="46" idx="2"/>
                <a:endCxn id="30" idx="0"/>
              </p:cNvCxnSpPr>
              <p:nvPr/>
            </p:nvCxnSpPr>
            <p:spPr>
              <a:xfrm rot="10800000" flipV="1">
                <a:off x="3090119" y="873554"/>
                <a:ext cx="517501" cy="215512"/>
              </a:xfrm>
              <a:prstGeom prst="curvedConnector2">
                <a:avLst/>
              </a:prstGeom>
              <a:ln w="127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r 56"/>
              <p:cNvGrpSpPr/>
              <p:nvPr/>
            </p:nvGrpSpPr>
            <p:grpSpPr>
              <a:xfrm rot="5400000">
                <a:off x="3948029" y="793731"/>
                <a:ext cx="344647" cy="159647"/>
                <a:chOff x="1946331" y="2152640"/>
                <a:chExt cx="694268" cy="321598"/>
              </a:xfrm>
            </p:grpSpPr>
            <p:sp>
              <p:nvSpPr>
                <p:cNvPr id="58" name="Rectangle à coins arrondis 57"/>
                <p:cNvSpPr/>
                <p:nvPr/>
              </p:nvSpPr>
              <p:spPr>
                <a:xfrm>
                  <a:off x="1946331" y="2152640"/>
                  <a:ext cx="694268" cy="321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9" name="Triangle isocèle 58"/>
                <p:cNvSpPr/>
                <p:nvPr/>
              </p:nvSpPr>
              <p:spPr>
                <a:xfrm>
                  <a:off x="2184690" y="2212937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cxnSp>
            <p:nvCxnSpPr>
              <p:cNvPr id="60" name="Connecteur droit 22"/>
              <p:cNvCxnSpPr>
                <a:stCxn id="58" idx="2"/>
                <a:endCxn id="46" idx="0"/>
              </p:cNvCxnSpPr>
              <p:nvPr/>
            </p:nvCxnSpPr>
            <p:spPr>
              <a:xfrm flipH="1">
                <a:off x="3767266" y="873554"/>
                <a:ext cx="273263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er 67"/>
              <p:cNvGrpSpPr/>
              <p:nvPr/>
            </p:nvGrpSpPr>
            <p:grpSpPr>
              <a:xfrm>
                <a:off x="4036359" y="1788268"/>
                <a:ext cx="159647" cy="402911"/>
                <a:chOff x="4199602" y="3138558"/>
                <a:chExt cx="321598" cy="811636"/>
              </a:xfrm>
            </p:grpSpPr>
            <p:sp>
              <p:nvSpPr>
                <p:cNvPr id="64" name="Rectangle à coins arrondis 63"/>
                <p:cNvSpPr/>
                <p:nvPr/>
              </p:nvSpPr>
              <p:spPr>
                <a:xfrm rot="5400000">
                  <a:off x="3954583" y="3383577"/>
                  <a:ext cx="811636" cy="321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5" name="Triangle isocèle 64"/>
                <p:cNvSpPr/>
                <p:nvPr/>
              </p:nvSpPr>
              <p:spPr>
                <a:xfrm rot="5400000">
                  <a:off x="4258357" y="3320798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6" name="Triangle isocèle 65"/>
                <p:cNvSpPr/>
                <p:nvPr/>
              </p:nvSpPr>
              <p:spPr>
                <a:xfrm rot="16200000">
                  <a:off x="4258357" y="3584500"/>
                  <a:ext cx="217550" cy="187542"/>
                </a:xfrm>
                <a:prstGeom prst="triangle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cxnSp>
            <p:nvCxnSpPr>
              <p:cNvPr id="76" name="Connecteur droit 22"/>
              <p:cNvCxnSpPr>
                <a:stCxn id="66" idx="0"/>
                <a:endCxn id="72" idx="3"/>
              </p:cNvCxnSpPr>
              <p:nvPr/>
            </p:nvCxnSpPr>
            <p:spPr>
              <a:xfrm flipH="1">
                <a:off x="3737334" y="2056191"/>
                <a:ext cx="335641" cy="127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22"/>
              <p:cNvCxnSpPr>
                <a:stCxn id="65" idx="3"/>
                <a:endCxn id="71" idx="0"/>
              </p:cNvCxnSpPr>
              <p:nvPr/>
            </p:nvCxnSpPr>
            <p:spPr>
              <a:xfrm flipH="1">
                <a:off x="3737334" y="1925285"/>
                <a:ext cx="335641" cy="127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22"/>
              <p:cNvCxnSpPr>
                <a:stCxn id="4" idx="0"/>
                <a:endCxn id="72" idx="0"/>
              </p:cNvCxnSpPr>
              <p:nvPr/>
            </p:nvCxnSpPr>
            <p:spPr>
              <a:xfrm>
                <a:off x="3428833" y="2022516"/>
                <a:ext cx="215401" cy="34953"/>
              </a:xfrm>
              <a:prstGeom prst="curved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à coins arrondis 90"/>
              <p:cNvSpPr/>
              <p:nvPr/>
            </p:nvSpPr>
            <p:spPr>
              <a:xfrm rot="5400000">
                <a:off x="4523460" y="1366382"/>
                <a:ext cx="1489949" cy="1596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2" name="Triangle isocèle 91"/>
              <p:cNvSpPr/>
              <p:nvPr/>
            </p:nvSpPr>
            <p:spPr>
              <a:xfrm rot="5400000">
                <a:off x="5217777" y="831777"/>
                <a:ext cx="107996" cy="93099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3" name="Triangle isocèle 92"/>
              <p:cNvSpPr/>
              <p:nvPr/>
            </p:nvSpPr>
            <p:spPr>
              <a:xfrm rot="5400000" flipH="1">
                <a:off x="5217777" y="1878735"/>
                <a:ext cx="107996" cy="93099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4" name="Triangle isocèle 93"/>
              <p:cNvSpPr/>
              <p:nvPr/>
            </p:nvSpPr>
            <p:spPr>
              <a:xfrm rot="16200000" flipH="1">
                <a:off x="5217777" y="2000280"/>
                <a:ext cx="107996" cy="93099"/>
              </a:xfrm>
              <a:prstGeom prst="triangle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127" name="Grouper 126"/>
              <p:cNvGrpSpPr/>
              <p:nvPr/>
            </p:nvGrpSpPr>
            <p:grpSpPr>
              <a:xfrm>
                <a:off x="5589429" y="1021877"/>
                <a:ext cx="1155097" cy="1251722"/>
                <a:chOff x="1244601" y="3816148"/>
                <a:chExt cx="907626" cy="525006"/>
              </a:xfrm>
              <a:solidFill>
                <a:srgbClr val="FFFFFF"/>
              </a:solidFill>
            </p:grpSpPr>
            <p:sp>
              <p:nvSpPr>
                <p:cNvPr id="128" name="Rectangle à coins arrondis 127"/>
                <p:cNvSpPr/>
                <p:nvPr/>
              </p:nvSpPr>
              <p:spPr>
                <a:xfrm>
                  <a:off x="1356361" y="3816148"/>
                  <a:ext cx="795866" cy="392300"/>
                </a:xfrm>
                <a:prstGeom prst="roundRect">
                  <a:avLst>
                    <a:gd name="adj" fmla="val 0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29" name="Rectangle à coins arrondis 128"/>
                <p:cNvSpPr/>
                <p:nvPr/>
              </p:nvSpPr>
              <p:spPr>
                <a:xfrm>
                  <a:off x="1300481" y="3882501"/>
                  <a:ext cx="795866" cy="392300"/>
                </a:xfrm>
                <a:prstGeom prst="roundRect">
                  <a:avLst>
                    <a:gd name="adj" fmla="val 0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30" name="Rectangle à coins arrondis 129"/>
                <p:cNvSpPr/>
                <p:nvPr/>
              </p:nvSpPr>
              <p:spPr>
                <a:xfrm>
                  <a:off x="1244601" y="3948854"/>
                  <a:ext cx="795866" cy="392300"/>
                </a:xfrm>
                <a:prstGeom prst="roundRect">
                  <a:avLst>
                    <a:gd name="adj" fmla="val 0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Company</a:t>
                  </a:r>
                  <a:endParaRPr lang="en-US" sz="8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cxnSp>
            <p:nvCxnSpPr>
              <p:cNvPr id="106" name="Connecteur droit 22"/>
              <p:cNvCxnSpPr>
                <a:stCxn id="58" idx="0"/>
                <a:endCxn id="92" idx="3"/>
              </p:cNvCxnSpPr>
              <p:nvPr/>
            </p:nvCxnSpPr>
            <p:spPr>
              <a:xfrm>
                <a:off x="4200177" y="873555"/>
                <a:ext cx="1025050" cy="4771"/>
              </a:xfrm>
              <a:prstGeom prst="straightConnector1">
                <a:avLst/>
              </a:prstGeom>
              <a:ln w="28575" cmpd="sng">
                <a:solidFill>
                  <a:schemeClr val="accent3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22"/>
              <p:cNvCxnSpPr>
                <a:stCxn id="66" idx="3"/>
                <a:endCxn id="94" idx="0"/>
              </p:cNvCxnSpPr>
              <p:nvPr/>
            </p:nvCxnSpPr>
            <p:spPr>
              <a:xfrm flipV="1">
                <a:off x="4166074" y="2046830"/>
                <a:ext cx="1059153" cy="9361"/>
              </a:xfrm>
              <a:prstGeom prst="straightConnector1">
                <a:avLst/>
              </a:prstGeom>
              <a:ln w="28575" cmpd="sng">
                <a:solidFill>
                  <a:schemeClr val="accent3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22"/>
              <p:cNvCxnSpPr>
                <a:stCxn id="65" idx="0"/>
                <a:endCxn id="93" idx="3"/>
              </p:cNvCxnSpPr>
              <p:nvPr/>
            </p:nvCxnSpPr>
            <p:spPr>
              <a:xfrm>
                <a:off x="4166074" y="1925285"/>
                <a:ext cx="1059153" cy="0"/>
              </a:xfrm>
              <a:prstGeom prst="straightConnector1">
                <a:avLst/>
              </a:prstGeom>
              <a:ln w="28575" cmpd="sng">
                <a:solidFill>
                  <a:schemeClr val="accent3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er 86"/>
              <p:cNvGrpSpPr/>
              <p:nvPr/>
            </p:nvGrpSpPr>
            <p:grpSpPr>
              <a:xfrm>
                <a:off x="6005668" y="1571125"/>
                <a:ext cx="143516" cy="143516"/>
                <a:chOff x="3927155" y="3532577"/>
                <a:chExt cx="289101" cy="289101"/>
              </a:xfrm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3927155" y="3532577"/>
                  <a:ext cx="289101" cy="289101"/>
                </a:xfrm>
                <a:prstGeom prst="ellipse">
                  <a:avLst/>
                </a:prstGeom>
                <a:solidFill>
                  <a:schemeClr val="accent5"/>
                </a:solidFill>
                <a:ln w="12700" cmpd="sng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>
                  <a:off x="4029270" y="3634692"/>
                  <a:ext cx="84871" cy="84871"/>
                </a:xfrm>
                <a:prstGeom prst="ellipse">
                  <a:avLst/>
                </a:prstGeom>
                <a:solidFill>
                  <a:srgbClr val="000000"/>
                </a:solidFill>
                <a:ln w="127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cxnSp>
            <p:nvCxnSpPr>
              <p:cNvPr id="95" name="Connecteur droit 22"/>
              <p:cNvCxnSpPr>
                <a:stCxn id="88" idx="2"/>
                <a:endCxn id="93" idx="0"/>
              </p:cNvCxnSpPr>
              <p:nvPr/>
            </p:nvCxnSpPr>
            <p:spPr>
              <a:xfrm rot="10800000" flipV="1">
                <a:off x="5318326" y="1642883"/>
                <a:ext cx="687343" cy="282402"/>
              </a:xfrm>
              <a:prstGeom prst="curved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Carré corné 130"/>
              <p:cNvSpPr/>
              <p:nvPr/>
            </p:nvSpPr>
            <p:spPr>
              <a:xfrm>
                <a:off x="5670291" y="1924002"/>
                <a:ext cx="870633" cy="258203"/>
              </a:xfrm>
              <a:prstGeom prst="foldedCorner">
                <a:avLst/>
              </a:prstGeom>
              <a:solidFill>
                <a:schemeClr val="bg1"/>
              </a:solidFill>
              <a:ln w="1270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Need of </a:t>
                </a:r>
              </a:p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assessments </a:t>
                </a:r>
                <a:endParaRPr lang="en-US" sz="8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35" name="ZoneTexte 134"/>
              <p:cNvSpPr txBox="1"/>
              <p:nvPr/>
            </p:nvSpPr>
            <p:spPr>
              <a:xfrm>
                <a:off x="4341330" y="569091"/>
                <a:ext cx="709526" cy="191027"/>
              </a:xfrm>
              <a:prstGeom prst="rect">
                <a:avLst/>
              </a:prstGeom>
              <a:noFill/>
              <a:ln w="12700" cmpd="sng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Helvetica Neue"/>
                    <a:cs typeface="Helvetica Neue"/>
                  </a:rPr>
                  <a:t>Amendments</a:t>
                </a:r>
                <a:endParaRPr lang="en-US" sz="8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136" name="ZoneTexte 135"/>
              <p:cNvSpPr txBox="1"/>
              <p:nvPr/>
            </p:nvSpPr>
            <p:spPr>
              <a:xfrm>
                <a:off x="4380862" y="1497670"/>
                <a:ext cx="584896" cy="300184"/>
              </a:xfrm>
              <a:prstGeom prst="rect">
                <a:avLst/>
              </a:prstGeom>
              <a:noFill/>
              <a:ln w="12700" cmpd="sng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Helvetica Neue"/>
                    <a:cs typeface="Helvetica Neue"/>
                  </a:rPr>
                  <a:t>Evaluation </a:t>
                </a:r>
              </a:p>
              <a:p>
                <a:pPr algn="ctr"/>
                <a:r>
                  <a:rPr lang="en-US" sz="800" dirty="0" smtClean="0">
                    <a:latin typeface="Helvetica Neue"/>
                    <a:cs typeface="Helvetica Neue"/>
                  </a:rPr>
                  <a:t>Report</a:t>
                </a:r>
                <a:endParaRPr lang="en-US" sz="8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137" name="ZoneTexte 136"/>
              <p:cNvSpPr txBox="1"/>
              <p:nvPr/>
            </p:nvSpPr>
            <p:spPr>
              <a:xfrm>
                <a:off x="4158005" y="2181246"/>
                <a:ext cx="1030606" cy="584776"/>
              </a:xfrm>
              <a:prstGeom prst="rect">
                <a:avLst/>
              </a:prstGeom>
              <a:noFill/>
              <a:ln w="12700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Helvetica Neue"/>
                    <a:cs typeface="Helvetica Neue"/>
                  </a:rPr>
                  <a:t>Company Questionnaires</a:t>
                </a:r>
              </a:p>
              <a:p>
                <a:pPr algn="ctr"/>
                <a:r>
                  <a:rPr lang="en-US" sz="800" dirty="0" smtClean="0">
                    <a:latin typeface="Helvetica Neue"/>
                    <a:cs typeface="Helvetica Neue"/>
                  </a:rPr>
                  <a:t>and Evidence</a:t>
                </a:r>
              </a:p>
              <a:p>
                <a:endParaRPr lang="en-US" sz="8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140" name="ZoneTexte 139"/>
              <p:cNvSpPr txBox="1"/>
              <p:nvPr/>
            </p:nvSpPr>
            <p:spPr>
              <a:xfrm>
                <a:off x="2434241" y="1270941"/>
                <a:ext cx="483554" cy="300184"/>
              </a:xfrm>
              <a:prstGeom prst="rect">
                <a:avLst/>
              </a:prstGeom>
              <a:noFill/>
              <a:ln w="12700" cmpd="sng">
                <a:noFill/>
              </a:ln>
            </p:spPr>
            <p:txBody>
              <a:bodyPr wrap="none" lIns="0" tIns="0" rIns="36000" bIns="0" rtlCol="0">
                <a:noAutofit/>
              </a:bodyPr>
              <a:lstStyle/>
              <a:p>
                <a:pPr algn="r"/>
                <a:r>
                  <a:rPr lang="en-US" sz="800" dirty="0" smtClean="0">
                    <a:latin typeface="Helvetica Neue"/>
                    <a:cs typeface="Helvetica Neue"/>
                  </a:rPr>
                  <a:t>Risk </a:t>
                </a:r>
              </a:p>
              <a:p>
                <a:pPr algn="r"/>
                <a:r>
                  <a:rPr lang="en-US" sz="800" dirty="0" smtClean="0">
                    <a:latin typeface="Helvetica Neue"/>
                    <a:cs typeface="Helvetica Neue"/>
                  </a:rPr>
                  <a:t>Situations</a:t>
                </a:r>
                <a:endParaRPr lang="en-US" sz="800" dirty="0">
                  <a:latin typeface="Helvetica Neue"/>
                  <a:cs typeface="Helvetica Neue"/>
                </a:endParaRPr>
              </a:p>
            </p:txBody>
          </p:sp>
          <p:cxnSp>
            <p:nvCxnSpPr>
              <p:cNvPr id="157" name="Connecteur droit 22"/>
              <p:cNvCxnSpPr>
                <a:stCxn id="137" idx="0"/>
              </p:cNvCxnSpPr>
              <p:nvPr/>
            </p:nvCxnSpPr>
            <p:spPr>
              <a:xfrm flipV="1">
                <a:off x="4673308" y="2043584"/>
                <a:ext cx="1" cy="137662"/>
              </a:xfrm>
              <a:prstGeom prst="straightConnector1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22"/>
              <p:cNvCxnSpPr>
                <a:endCxn id="135" idx="2"/>
              </p:cNvCxnSpPr>
              <p:nvPr/>
            </p:nvCxnSpPr>
            <p:spPr>
              <a:xfrm flipV="1">
                <a:off x="4696093" y="760117"/>
                <a:ext cx="0" cy="113437"/>
              </a:xfrm>
              <a:prstGeom prst="straightConnector1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22"/>
              <p:cNvCxnSpPr>
                <a:endCxn id="140" idx="3"/>
              </p:cNvCxnSpPr>
              <p:nvPr/>
            </p:nvCxnSpPr>
            <p:spPr>
              <a:xfrm flipH="1">
                <a:off x="2917795" y="1421032"/>
                <a:ext cx="172323" cy="0"/>
              </a:xfrm>
              <a:prstGeom prst="straightConnector1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er 262"/>
            <p:cNvGrpSpPr/>
            <p:nvPr/>
          </p:nvGrpSpPr>
          <p:grpSpPr>
            <a:xfrm>
              <a:off x="2588242" y="3030767"/>
              <a:ext cx="4014052" cy="1575742"/>
              <a:chOff x="2669572" y="3030767"/>
              <a:chExt cx="4014052" cy="1575742"/>
            </a:xfrm>
          </p:grpSpPr>
          <p:grpSp>
            <p:nvGrpSpPr>
              <p:cNvPr id="260" name="Grouper 259"/>
              <p:cNvGrpSpPr/>
              <p:nvPr/>
            </p:nvGrpSpPr>
            <p:grpSpPr>
              <a:xfrm>
                <a:off x="2669572" y="3292377"/>
                <a:ext cx="4014052" cy="1314132"/>
                <a:chOff x="504409" y="3166160"/>
                <a:chExt cx="4785117" cy="1566566"/>
              </a:xfrm>
            </p:grpSpPr>
            <p:grpSp>
              <p:nvGrpSpPr>
                <p:cNvPr id="258" name="Grouper 257"/>
                <p:cNvGrpSpPr/>
                <p:nvPr/>
              </p:nvGrpSpPr>
              <p:grpSpPr>
                <a:xfrm>
                  <a:off x="504409" y="3166160"/>
                  <a:ext cx="4785117" cy="1566566"/>
                  <a:chOff x="4022780" y="3212693"/>
                  <a:chExt cx="4785117" cy="1566566"/>
                </a:xfrm>
              </p:grpSpPr>
              <p:grpSp>
                <p:nvGrpSpPr>
                  <p:cNvPr id="204" name="Grouper 203"/>
                  <p:cNvGrpSpPr/>
                  <p:nvPr/>
                </p:nvGrpSpPr>
                <p:grpSpPr>
                  <a:xfrm>
                    <a:off x="4022780" y="3212693"/>
                    <a:ext cx="4785117" cy="1566566"/>
                    <a:chOff x="809037" y="1472603"/>
                    <a:chExt cx="7335426" cy="2401494"/>
                  </a:xfrm>
                </p:grpSpPr>
                <p:sp>
                  <p:nvSpPr>
                    <p:cNvPr id="249" name="Rectangle à coins arrondis 248"/>
                    <p:cNvSpPr/>
                    <p:nvPr/>
                  </p:nvSpPr>
                  <p:spPr>
                    <a:xfrm>
                      <a:off x="809037" y="1472603"/>
                      <a:ext cx="7335426" cy="2401494"/>
                    </a:xfrm>
                    <a:prstGeom prst="roundRect">
                      <a:avLst>
                        <a:gd name="adj" fmla="val 4490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 w="127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cxnSp>
                  <p:nvCxnSpPr>
                    <p:cNvPr id="250" name="Connecteur droit 249"/>
                    <p:cNvCxnSpPr/>
                    <p:nvPr/>
                  </p:nvCxnSpPr>
                  <p:spPr>
                    <a:xfrm>
                      <a:off x="2193137" y="1472603"/>
                      <a:ext cx="25617" cy="2401494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Connecteur droit 250"/>
                    <p:cNvCxnSpPr/>
                    <p:nvPr/>
                  </p:nvCxnSpPr>
                  <p:spPr>
                    <a:xfrm>
                      <a:off x="3408574" y="1472603"/>
                      <a:ext cx="25617" cy="2401494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2" name="Connecteur droit 251"/>
                    <p:cNvCxnSpPr/>
                    <p:nvPr/>
                  </p:nvCxnSpPr>
                  <p:spPr>
                    <a:xfrm>
                      <a:off x="4518648" y="1472603"/>
                      <a:ext cx="25617" cy="2401494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Connecteur droit 252"/>
                    <p:cNvCxnSpPr/>
                    <p:nvPr/>
                  </p:nvCxnSpPr>
                  <p:spPr>
                    <a:xfrm>
                      <a:off x="5798056" y="1472603"/>
                      <a:ext cx="0" cy="2401494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Connecteur droit 253"/>
                    <p:cNvCxnSpPr/>
                    <p:nvPr/>
                  </p:nvCxnSpPr>
                  <p:spPr>
                    <a:xfrm>
                      <a:off x="6992796" y="1472603"/>
                      <a:ext cx="25617" cy="2401494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Connecteur droit 254"/>
                    <p:cNvCxnSpPr>
                      <a:stCxn id="249" idx="3"/>
                      <a:endCxn id="249" idx="1"/>
                    </p:cNvCxnSpPr>
                    <p:nvPr/>
                  </p:nvCxnSpPr>
                  <p:spPr>
                    <a:xfrm flipH="1">
                      <a:off x="809037" y="2673350"/>
                      <a:ext cx="7335426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er 204"/>
                  <p:cNvGrpSpPr/>
                  <p:nvPr/>
                </p:nvGrpSpPr>
                <p:grpSpPr>
                  <a:xfrm>
                    <a:off x="4248432" y="3591438"/>
                    <a:ext cx="4392729" cy="255909"/>
                    <a:chOff x="1154954" y="1968684"/>
                    <a:chExt cx="6733908" cy="392300"/>
                  </a:xfrm>
                </p:grpSpPr>
                <p:sp>
                  <p:nvSpPr>
                    <p:cNvPr id="235" name="Rectangle à coins arrondis 234"/>
                    <p:cNvSpPr/>
                    <p:nvPr/>
                  </p:nvSpPr>
                  <p:spPr>
                    <a:xfrm>
                      <a:off x="1154954" y="1968684"/>
                      <a:ext cx="795866" cy="3923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FFFFFF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36" name="Rectangle à coins arrondis 235"/>
                    <p:cNvSpPr/>
                    <p:nvPr/>
                  </p:nvSpPr>
                  <p:spPr>
                    <a:xfrm>
                      <a:off x="2412865" y="2004035"/>
                      <a:ext cx="694268" cy="32159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sp>
                  <p:nvSpPr>
                    <p:cNvPr id="237" name="Triangle isocèle 236"/>
                    <p:cNvSpPr/>
                    <p:nvPr/>
                  </p:nvSpPr>
                  <p:spPr>
                    <a:xfrm rot="10800000">
                      <a:off x="3780829" y="2016230"/>
                      <a:ext cx="344762" cy="297208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cxnSp>
                  <p:nvCxnSpPr>
                    <p:cNvPr id="238" name="Connecteur droit 237"/>
                    <p:cNvCxnSpPr/>
                    <p:nvPr/>
                  </p:nvCxnSpPr>
                  <p:spPr>
                    <a:xfrm>
                      <a:off x="4907289" y="2164834"/>
                      <a:ext cx="568028" cy="0"/>
                    </a:xfrm>
                    <a:prstGeom prst="line">
                      <a:avLst/>
                    </a:prstGeom>
                    <a:ln w="19050" cmpd="sng">
                      <a:solidFill>
                        <a:srgbClr val="526DB0"/>
                      </a:solidFill>
                      <a:prstDash val="solid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9" name="Grouper 238"/>
                    <p:cNvGrpSpPr/>
                    <p:nvPr/>
                  </p:nvGrpSpPr>
                  <p:grpSpPr>
                    <a:xfrm>
                      <a:off x="6145383" y="2009739"/>
                      <a:ext cx="568028" cy="310190"/>
                      <a:chOff x="4043617" y="3016625"/>
                      <a:chExt cx="568028" cy="310190"/>
                    </a:xfrm>
                  </p:grpSpPr>
                  <p:cxnSp>
                    <p:nvCxnSpPr>
                      <p:cNvPr id="245" name="Connecteur droit 244"/>
                      <p:cNvCxnSpPr/>
                      <p:nvPr/>
                    </p:nvCxnSpPr>
                    <p:spPr>
                      <a:xfrm>
                        <a:off x="4043617" y="3171242"/>
                        <a:ext cx="568028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6" name="Ellipse 245"/>
                      <p:cNvSpPr/>
                      <p:nvPr/>
                    </p:nvSpPr>
                    <p:spPr>
                      <a:xfrm>
                        <a:off x="4285196" y="3016625"/>
                        <a:ext cx="84871" cy="848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  <p:sp>
                    <p:nvSpPr>
                      <p:cNvPr id="247" name="Ellipse 246"/>
                      <p:cNvSpPr/>
                      <p:nvPr/>
                    </p:nvSpPr>
                    <p:spPr>
                      <a:xfrm>
                        <a:off x="4148671" y="3241944"/>
                        <a:ext cx="84871" cy="848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  <p:sp>
                    <p:nvSpPr>
                      <p:cNvPr id="248" name="Ellipse 247"/>
                      <p:cNvSpPr/>
                      <p:nvPr/>
                    </p:nvSpPr>
                    <p:spPr>
                      <a:xfrm>
                        <a:off x="4421721" y="3241944"/>
                        <a:ext cx="84871" cy="848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</p:grpSp>
                <p:grpSp>
                  <p:nvGrpSpPr>
                    <p:cNvPr id="240" name="Grouper 239"/>
                    <p:cNvGrpSpPr/>
                    <p:nvPr/>
                  </p:nvGrpSpPr>
                  <p:grpSpPr>
                    <a:xfrm>
                      <a:off x="7302915" y="2009739"/>
                      <a:ext cx="585947" cy="310190"/>
                      <a:chOff x="4726306" y="3016625"/>
                      <a:chExt cx="585947" cy="310190"/>
                    </a:xfrm>
                  </p:grpSpPr>
                  <p:sp>
                    <p:nvSpPr>
                      <p:cNvPr id="241" name="Triangle isocèle 240"/>
                      <p:cNvSpPr/>
                      <p:nvPr/>
                    </p:nvSpPr>
                    <p:spPr>
                      <a:xfrm>
                        <a:off x="4726306" y="3106933"/>
                        <a:ext cx="585947" cy="119135"/>
                      </a:xfrm>
                      <a:prstGeom prst="triangle">
                        <a:avLst/>
                      </a:prstGeom>
                      <a:solidFill>
                        <a:schemeClr val="bg1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0"/>
                      </a:p>
                    </p:txBody>
                  </p:sp>
                  <p:sp>
                    <p:nvSpPr>
                      <p:cNvPr id="242" name="Ellipse 241"/>
                      <p:cNvSpPr/>
                      <p:nvPr/>
                    </p:nvSpPr>
                    <p:spPr>
                      <a:xfrm>
                        <a:off x="4976844" y="3016625"/>
                        <a:ext cx="84871" cy="848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  <p:sp>
                    <p:nvSpPr>
                      <p:cNvPr id="243" name="Ellipse 242"/>
                      <p:cNvSpPr/>
                      <p:nvPr/>
                    </p:nvSpPr>
                    <p:spPr>
                      <a:xfrm>
                        <a:off x="4840319" y="3241944"/>
                        <a:ext cx="84871" cy="848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  <p:sp>
                    <p:nvSpPr>
                      <p:cNvPr id="244" name="Ellipse 243"/>
                      <p:cNvSpPr/>
                      <p:nvPr/>
                    </p:nvSpPr>
                    <p:spPr>
                      <a:xfrm>
                        <a:off x="5113369" y="3241944"/>
                        <a:ext cx="84871" cy="848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</p:grpSp>
              </p:grpSp>
              <p:grpSp>
                <p:nvGrpSpPr>
                  <p:cNvPr id="206" name="Grouper 205"/>
                  <p:cNvGrpSpPr/>
                  <p:nvPr/>
                </p:nvGrpSpPr>
                <p:grpSpPr>
                  <a:xfrm>
                    <a:off x="4211980" y="4390249"/>
                    <a:ext cx="4472318" cy="342477"/>
                    <a:chOff x="1099074" y="3277757"/>
                    <a:chExt cx="6855916" cy="525006"/>
                  </a:xfrm>
                </p:grpSpPr>
                <p:grpSp>
                  <p:nvGrpSpPr>
                    <p:cNvPr id="221" name="Grouper 220"/>
                    <p:cNvGrpSpPr/>
                    <p:nvPr/>
                  </p:nvGrpSpPr>
                  <p:grpSpPr>
                    <a:xfrm>
                      <a:off x="1099074" y="3277757"/>
                      <a:ext cx="907626" cy="525006"/>
                      <a:chOff x="1244601" y="3816148"/>
                      <a:chExt cx="907626" cy="525006"/>
                    </a:xfrm>
                    <a:solidFill>
                      <a:srgbClr val="FFFFFF"/>
                    </a:solidFill>
                  </p:grpSpPr>
                  <p:sp>
                    <p:nvSpPr>
                      <p:cNvPr id="232" name="Rectangle à coins arrondis 231"/>
                      <p:cNvSpPr/>
                      <p:nvPr/>
                    </p:nvSpPr>
                    <p:spPr>
                      <a:xfrm>
                        <a:off x="1356361" y="3816148"/>
                        <a:ext cx="795866" cy="392300"/>
                      </a:xfrm>
                      <a:prstGeom prst="roundRect">
                        <a:avLst>
                          <a:gd name="adj" fmla="val 0"/>
                        </a:avLst>
                      </a:prstGeom>
                      <a:grpFill/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0"/>
                      </a:p>
                    </p:txBody>
                  </p:sp>
                  <p:sp>
                    <p:nvSpPr>
                      <p:cNvPr id="233" name="Rectangle à coins arrondis 232"/>
                      <p:cNvSpPr/>
                      <p:nvPr/>
                    </p:nvSpPr>
                    <p:spPr>
                      <a:xfrm>
                        <a:off x="1300481" y="3882501"/>
                        <a:ext cx="795866" cy="392300"/>
                      </a:xfrm>
                      <a:prstGeom prst="roundRect">
                        <a:avLst>
                          <a:gd name="adj" fmla="val 0"/>
                        </a:avLst>
                      </a:prstGeom>
                      <a:grpFill/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0"/>
                      </a:p>
                    </p:txBody>
                  </p:sp>
                  <p:sp>
                    <p:nvSpPr>
                      <p:cNvPr id="234" name="Rectangle à coins arrondis 233"/>
                      <p:cNvSpPr/>
                      <p:nvPr/>
                    </p:nvSpPr>
                    <p:spPr>
                      <a:xfrm>
                        <a:off x="1244601" y="3948854"/>
                        <a:ext cx="795866" cy="392300"/>
                      </a:xfrm>
                      <a:prstGeom prst="roundRect">
                        <a:avLst>
                          <a:gd name="adj" fmla="val 0"/>
                        </a:avLst>
                      </a:prstGeom>
                      <a:grpFill/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000"/>
                      </a:p>
                    </p:txBody>
                  </p:sp>
                </p:grpSp>
                <p:sp>
                  <p:nvSpPr>
                    <p:cNvPr id="222" name="Rectangle à coins arrondis 221"/>
                    <p:cNvSpPr/>
                    <p:nvPr/>
                  </p:nvSpPr>
                  <p:spPr>
                    <a:xfrm>
                      <a:off x="2362066" y="3351882"/>
                      <a:ext cx="795867" cy="407054"/>
                    </a:xfrm>
                    <a:prstGeom prst="roundRect">
                      <a:avLst>
                        <a:gd name="adj" fmla="val 16326"/>
                      </a:avLst>
                    </a:prstGeom>
                    <a:solidFill>
                      <a:schemeClr val="bg1"/>
                    </a:solidFill>
                    <a:ln w="127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00"/>
                    </a:p>
                  </p:txBody>
                </p:sp>
                <p:grpSp>
                  <p:nvGrpSpPr>
                    <p:cNvPr id="223" name="Grouper 222"/>
                    <p:cNvGrpSpPr/>
                    <p:nvPr/>
                  </p:nvGrpSpPr>
                  <p:grpSpPr>
                    <a:xfrm>
                      <a:off x="3808659" y="3410859"/>
                      <a:ext cx="289101" cy="289101"/>
                      <a:chOff x="3927155" y="3532577"/>
                      <a:chExt cx="289101" cy="289101"/>
                    </a:xfrm>
                  </p:grpSpPr>
                  <p:sp>
                    <p:nvSpPr>
                      <p:cNvPr id="230" name="Ellipse 229"/>
                      <p:cNvSpPr/>
                      <p:nvPr/>
                    </p:nvSpPr>
                    <p:spPr>
                      <a:xfrm>
                        <a:off x="3927155" y="3532577"/>
                        <a:ext cx="289101" cy="289101"/>
                      </a:xfrm>
                      <a:prstGeom prst="ellipse">
                        <a:avLst/>
                      </a:prstGeom>
                      <a:solidFill>
                        <a:schemeClr val="accent5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  <p:sp>
                    <p:nvSpPr>
                      <p:cNvPr id="231" name="Ellipse 230"/>
                      <p:cNvSpPr/>
                      <p:nvPr/>
                    </p:nvSpPr>
                    <p:spPr>
                      <a:xfrm>
                        <a:off x="4029270" y="3634692"/>
                        <a:ext cx="84871" cy="8487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</p:grpSp>
                <p:cxnSp>
                  <p:nvCxnSpPr>
                    <p:cNvPr id="224" name="Connecteur droit 223"/>
                    <p:cNvCxnSpPr/>
                    <p:nvPr/>
                  </p:nvCxnSpPr>
                  <p:spPr>
                    <a:xfrm>
                      <a:off x="4907289" y="3555409"/>
                      <a:ext cx="568028" cy="0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5" name="Grouper 224"/>
                    <p:cNvGrpSpPr/>
                    <p:nvPr/>
                  </p:nvGrpSpPr>
                  <p:grpSpPr>
                    <a:xfrm>
                      <a:off x="6226163" y="3352175"/>
                      <a:ext cx="406468" cy="406468"/>
                      <a:chOff x="5279957" y="4005457"/>
                      <a:chExt cx="476318" cy="476318"/>
                    </a:xfrm>
                  </p:grpSpPr>
                  <p:sp>
                    <p:nvSpPr>
                      <p:cNvPr id="227" name="Ellipse 226"/>
                      <p:cNvSpPr/>
                      <p:nvPr/>
                    </p:nvSpPr>
                    <p:spPr>
                      <a:xfrm>
                        <a:off x="5279957" y="4005457"/>
                        <a:ext cx="476318" cy="476318"/>
                      </a:xfrm>
                      <a:prstGeom prst="ellipse">
                        <a:avLst/>
                      </a:prstGeom>
                      <a:noFill/>
                      <a:ln w="12700" cmpd="sng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  <p:sp>
                    <p:nvSpPr>
                      <p:cNvPr id="228" name="Ellipse 227"/>
                      <p:cNvSpPr/>
                      <p:nvPr/>
                    </p:nvSpPr>
                    <p:spPr>
                      <a:xfrm>
                        <a:off x="5348725" y="4074225"/>
                        <a:ext cx="338782" cy="338782"/>
                      </a:xfrm>
                      <a:prstGeom prst="ellipse">
                        <a:avLst/>
                      </a:prstGeom>
                      <a:solidFill>
                        <a:schemeClr val="accent5"/>
                      </a:solidFill>
                      <a:ln w="12700" cmpd="sng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  <p:sp>
                    <p:nvSpPr>
                      <p:cNvPr id="229" name="Ellipse 228"/>
                      <p:cNvSpPr/>
                      <p:nvPr/>
                    </p:nvSpPr>
                    <p:spPr>
                      <a:xfrm>
                        <a:off x="5468388" y="4193888"/>
                        <a:ext cx="99456" cy="994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127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"/>
                      </a:p>
                    </p:txBody>
                  </p:sp>
                </p:grpSp>
                <p:sp>
                  <p:nvSpPr>
                    <p:cNvPr id="226" name="ZoneTexte 225"/>
                    <p:cNvSpPr txBox="1"/>
                    <p:nvPr/>
                  </p:nvSpPr>
                  <p:spPr>
                    <a:xfrm>
                      <a:off x="7264185" y="3370744"/>
                      <a:ext cx="690805" cy="377449"/>
                    </a:xfrm>
                    <a:prstGeom prst="rect">
                      <a:avLst/>
                    </a:prstGeom>
                    <a:noFill/>
                    <a:ln w="12700" cmpd="sng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latin typeface="Helvetica Neue"/>
                          <a:cs typeface="Helvetica Neue"/>
                        </a:rPr>
                        <a:t>[ … ]</a:t>
                      </a:r>
                      <a:endParaRPr lang="en-US" sz="1000" dirty="0">
                        <a:latin typeface="Helvetica Neue"/>
                        <a:cs typeface="Helvetica Neue"/>
                      </a:endParaRPr>
                    </a:p>
                  </p:txBody>
                </p:sp>
              </p:grpSp>
            </p:grpSp>
            <p:grpSp>
              <p:nvGrpSpPr>
                <p:cNvPr id="256" name="Grouper 255"/>
                <p:cNvGrpSpPr/>
                <p:nvPr/>
              </p:nvGrpSpPr>
              <p:grpSpPr>
                <a:xfrm>
                  <a:off x="762659" y="3181302"/>
                  <a:ext cx="4453709" cy="338554"/>
                  <a:chOff x="4281030" y="3218428"/>
                  <a:chExt cx="4453709" cy="338554"/>
                </a:xfrm>
              </p:grpSpPr>
              <p:sp>
                <p:nvSpPr>
                  <p:cNvPr id="215" name="ZoneTexte 214"/>
                  <p:cNvSpPr txBox="1"/>
                  <p:nvPr/>
                </p:nvSpPr>
                <p:spPr>
                  <a:xfrm>
                    <a:off x="4281030" y="3279983"/>
                    <a:ext cx="45397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Actor</a:t>
                    </a:r>
                    <a:endParaRPr lang="en-US" sz="800" b="1" dirty="0"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16" name="ZoneTexte 215"/>
                  <p:cNvSpPr txBox="1"/>
                  <p:nvPr/>
                </p:nvSpPr>
                <p:spPr>
                  <a:xfrm>
                    <a:off x="4984702" y="3218428"/>
                    <a:ext cx="62149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Value </a:t>
                    </a:r>
                  </a:p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Interface</a:t>
                    </a:r>
                    <a:endParaRPr lang="en-US" sz="800" b="1" dirty="0"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17" name="ZoneTexte 216"/>
                  <p:cNvSpPr txBox="1"/>
                  <p:nvPr/>
                </p:nvSpPr>
                <p:spPr>
                  <a:xfrm>
                    <a:off x="5853243" y="3218428"/>
                    <a:ext cx="4411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Value </a:t>
                    </a:r>
                  </a:p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Port</a:t>
                    </a:r>
                    <a:endParaRPr lang="en-US" sz="800" b="1" dirty="0"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18" name="ZoneTexte 217"/>
                  <p:cNvSpPr txBox="1"/>
                  <p:nvPr/>
                </p:nvSpPr>
                <p:spPr>
                  <a:xfrm>
                    <a:off x="6545473" y="3218428"/>
                    <a:ext cx="67197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Value </a:t>
                    </a:r>
                  </a:p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Exchange</a:t>
                    </a:r>
                    <a:endParaRPr lang="en-US" sz="800" b="1" dirty="0"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19" name="ZoneTexte 218"/>
                  <p:cNvSpPr txBox="1"/>
                  <p:nvPr/>
                </p:nvSpPr>
                <p:spPr>
                  <a:xfrm>
                    <a:off x="7404415" y="3218428"/>
                    <a:ext cx="56938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AND</a:t>
                    </a:r>
                  </a:p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Element</a:t>
                    </a:r>
                    <a:endParaRPr lang="en-US" sz="800" dirty="0"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20" name="ZoneTexte 219"/>
                  <p:cNvSpPr txBox="1"/>
                  <p:nvPr/>
                </p:nvSpPr>
                <p:spPr>
                  <a:xfrm>
                    <a:off x="8165352" y="3218428"/>
                    <a:ext cx="56938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OR</a:t>
                    </a:r>
                  </a:p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Element</a:t>
                    </a:r>
                    <a:endParaRPr lang="en-US" sz="800" dirty="0">
                      <a:latin typeface="Helvetica Neue"/>
                      <a:cs typeface="Helvetica Neue"/>
                    </a:endParaRPr>
                  </a:p>
                </p:txBody>
              </p:sp>
            </p:grpSp>
            <p:grpSp>
              <p:nvGrpSpPr>
                <p:cNvPr id="257" name="Grouper 256"/>
                <p:cNvGrpSpPr/>
                <p:nvPr/>
              </p:nvGrpSpPr>
              <p:grpSpPr>
                <a:xfrm>
                  <a:off x="685715" y="3976958"/>
                  <a:ext cx="4492181" cy="338555"/>
                  <a:chOff x="4204086" y="4023491"/>
                  <a:chExt cx="4492181" cy="338555"/>
                </a:xfrm>
              </p:grpSpPr>
              <p:sp>
                <p:nvSpPr>
                  <p:cNvPr id="209" name="ZoneTexte 208"/>
                  <p:cNvSpPr txBox="1"/>
                  <p:nvPr/>
                </p:nvSpPr>
                <p:spPr>
                  <a:xfrm>
                    <a:off x="4204086" y="4023491"/>
                    <a:ext cx="607859" cy="3385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Market</a:t>
                    </a:r>
                  </a:p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Segment</a:t>
                    </a:r>
                    <a:endParaRPr lang="en-US" sz="800" dirty="0"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5017170" y="4085046"/>
                    <a:ext cx="556563" cy="2154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Activity</a:t>
                    </a:r>
                  </a:p>
                </p:txBody>
              </p:sp>
              <p:sp>
                <p:nvSpPr>
                  <p:cNvPr id="211" name="ZoneTexte 210"/>
                  <p:cNvSpPr txBox="1"/>
                  <p:nvPr/>
                </p:nvSpPr>
                <p:spPr>
                  <a:xfrm>
                    <a:off x="5782712" y="4023491"/>
                    <a:ext cx="582211" cy="3385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Start</a:t>
                    </a:r>
                  </a:p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Stimulus</a:t>
                    </a:r>
                  </a:p>
                </p:txBody>
              </p:sp>
              <p:sp>
                <p:nvSpPr>
                  <p:cNvPr id="212" name="ZoneTexte 211"/>
                  <p:cNvSpPr txBox="1"/>
                  <p:nvPr/>
                </p:nvSpPr>
                <p:spPr>
                  <a:xfrm>
                    <a:off x="6506999" y="4023491"/>
                    <a:ext cx="748923" cy="3385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Connection</a:t>
                    </a:r>
                  </a:p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Element</a:t>
                    </a:r>
                    <a:endParaRPr lang="en-US" sz="800" dirty="0"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13" name="ZoneTexte 212"/>
                  <p:cNvSpPr txBox="1"/>
                  <p:nvPr/>
                </p:nvSpPr>
                <p:spPr>
                  <a:xfrm>
                    <a:off x="7398003" y="4023491"/>
                    <a:ext cx="582211" cy="3385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END</a:t>
                    </a:r>
                  </a:p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Stimulus</a:t>
                    </a:r>
                    <a:endParaRPr lang="en-US" sz="800" dirty="0"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214" name="ZoneTexte 213"/>
                  <p:cNvSpPr txBox="1"/>
                  <p:nvPr/>
                </p:nvSpPr>
                <p:spPr>
                  <a:xfrm>
                    <a:off x="8203824" y="4023491"/>
                    <a:ext cx="492443" cy="3385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800" b="1" dirty="0" smtClean="0">
                        <a:latin typeface="Helvetica Neue"/>
                        <a:cs typeface="Helvetica Neue"/>
                      </a:rPr>
                      <a:t>Value</a:t>
                    </a:r>
                  </a:p>
                  <a:p>
                    <a:pPr algn="ctr"/>
                    <a:r>
                      <a:rPr lang="en-US" sz="800" dirty="0" smtClean="0">
                        <a:latin typeface="Helvetica Neue"/>
                        <a:cs typeface="Helvetica Neue"/>
                      </a:rPr>
                      <a:t>Object</a:t>
                    </a:r>
                  </a:p>
                </p:txBody>
              </p:sp>
            </p:grpSp>
          </p:grpSp>
          <p:sp>
            <p:nvSpPr>
              <p:cNvPr id="261" name="ZoneTexte 260"/>
              <p:cNvSpPr txBox="1"/>
              <p:nvPr/>
            </p:nvSpPr>
            <p:spPr>
              <a:xfrm>
                <a:off x="4375077" y="3030767"/>
                <a:ext cx="6733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Helvetica Neue Medium"/>
                    <a:cs typeface="Helvetica Neue Medium"/>
                  </a:rPr>
                  <a:t>Legend</a:t>
                </a:r>
                <a:endParaRPr lang="en-US" sz="1100" dirty="0">
                  <a:latin typeface="Helvetica Neue Medium"/>
                  <a:cs typeface="Helvetica Neue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93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er 110"/>
          <p:cNvGrpSpPr/>
          <p:nvPr/>
        </p:nvGrpSpPr>
        <p:grpSpPr>
          <a:xfrm>
            <a:off x="1081852" y="404518"/>
            <a:ext cx="6378222" cy="4210720"/>
            <a:chOff x="1081852" y="404518"/>
            <a:chExt cx="6378222" cy="4210720"/>
          </a:xfrm>
        </p:grpSpPr>
        <p:grpSp>
          <p:nvGrpSpPr>
            <p:cNvPr id="109" name="Grouper 108"/>
            <p:cNvGrpSpPr/>
            <p:nvPr/>
          </p:nvGrpSpPr>
          <p:grpSpPr>
            <a:xfrm>
              <a:off x="1081852" y="3282796"/>
              <a:ext cx="6378222" cy="1332442"/>
              <a:chOff x="1081852" y="3282796"/>
              <a:chExt cx="6378222" cy="133244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081852" y="3282796"/>
                <a:ext cx="350073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10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1925" y="3282796"/>
                <a:ext cx="6028149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10" name="Grouper 109"/>
            <p:cNvGrpSpPr/>
            <p:nvPr/>
          </p:nvGrpSpPr>
          <p:grpSpPr>
            <a:xfrm>
              <a:off x="1081852" y="404518"/>
              <a:ext cx="6378222" cy="2737556"/>
              <a:chOff x="1081852" y="404518"/>
              <a:chExt cx="6378222" cy="273755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081852" y="404518"/>
                <a:ext cx="350073" cy="2737556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Broker</a:t>
                </a:r>
                <a:endParaRPr lang="en-US" sz="100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grpSp>
            <p:nvGrpSpPr>
              <p:cNvPr id="86" name="Grouper 85"/>
              <p:cNvGrpSpPr/>
              <p:nvPr/>
            </p:nvGrpSpPr>
            <p:grpSpPr>
              <a:xfrm>
                <a:off x="1431925" y="404518"/>
                <a:ext cx="212725" cy="2737556"/>
                <a:chOff x="1431925" y="395111"/>
                <a:chExt cx="212725" cy="273755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1431925" y="395111"/>
                  <a:ext cx="212725" cy="1405114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User</a:t>
                  </a:r>
                  <a:endParaRPr lang="en-US" sz="10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1431925" y="1800225"/>
                  <a:ext cx="212725" cy="1332442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10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Company</a:t>
                  </a:r>
                  <a:endParaRPr lang="en-US" sz="1000" dirty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1644650" y="1809632"/>
                <a:ext cx="5815424" cy="1332442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44650" y="404518"/>
                <a:ext cx="5815424" cy="140511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5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0" name="Ellipse 9"/>
            <p:cNvSpPr/>
            <p:nvPr/>
          </p:nvSpPr>
          <p:spPr>
            <a:xfrm>
              <a:off x="1759183" y="2361259"/>
              <a:ext cx="206963" cy="206963"/>
            </a:xfrm>
            <a:prstGeom prst="ellipse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163703" y="225777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Request Assessment </a:t>
              </a:r>
            </a:p>
          </p:txBody>
        </p:sp>
        <p:cxnSp>
          <p:nvCxnSpPr>
            <p:cNvPr id="14" name="Connecteur droit avec flèche 13"/>
            <p:cNvCxnSpPr>
              <a:stCxn id="10" idx="6"/>
              <a:endCxn id="11" idx="1"/>
            </p:cNvCxnSpPr>
            <p:nvPr/>
          </p:nvCxnSpPr>
          <p:spPr>
            <a:xfrm>
              <a:off x="1966146" y="2464741"/>
              <a:ext cx="19755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à coins arrondis 14"/>
            <p:cNvSpPr/>
            <p:nvPr/>
          </p:nvSpPr>
          <p:spPr>
            <a:xfrm>
              <a:off x="3266251" y="225777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Assign Responsible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301065" y="1206030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Perform Task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6248399" y="716847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Register Questionnaire </a:t>
              </a:r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or Task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5059774" y="716847"/>
              <a:ext cx="835378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Answer Questionnaire and Add Evidence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19" name="Connecteur droit avec flèche 18"/>
            <p:cNvCxnSpPr>
              <a:stCxn id="11" idx="3"/>
              <a:endCxn id="15" idx="1"/>
            </p:cNvCxnSpPr>
            <p:nvPr/>
          </p:nvCxnSpPr>
          <p:spPr>
            <a:xfrm>
              <a:off x="2822222" y="2464741"/>
              <a:ext cx="44402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8" idx="3"/>
              <a:endCxn id="17" idx="1"/>
            </p:cNvCxnSpPr>
            <p:nvPr/>
          </p:nvCxnSpPr>
          <p:spPr>
            <a:xfrm>
              <a:off x="5895152" y="923810"/>
              <a:ext cx="353247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6" idx="3"/>
              <a:endCxn id="17" idx="1"/>
            </p:cNvCxnSpPr>
            <p:nvPr/>
          </p:nvCxnSpPr>
          <p:spPr>
            <a:xfrm flipV="1">
              <a:off x="4959584" y="923810"/>
              <a:ext cx="1288815" cy="489183"/>
            </a:xfrm>
            <a:prstGeom prst="bentConnector3">
              <a:avLst>
                <a:gd name="adj1" fmla="val 85037"/>
              </a:avLst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er 35"/>
            <p:cNvGrpSpPr/>
            <p:nvPr/>
          </p:nvGrpSpPr>
          <p:grpSpPr>
            <a:xfrm>
              <a:off x="3801415" y="787755"/>
              <a:ext cx="272110" cy="272110"/>
              <a:chOff x="3531540" y="235305"/>
              <a:chExt cx="811860" cy="811860"/>
            </a:xfrm>
          </p:grpSpPr>
          <p:sp>
            <p:nvSpPr>
              <p:cNvPr id="30" name="Losange 29"/>
              <p:cNvSpPr/>
              <p:nvPr/>
            </p:nvSpPr>
            <p:spPr>
              <a:xfrm>
                <a:off x="3531540" y="235305"/>
                <a:ext cx="811860" cy="811860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3709346" y="413111"/>
                <a:ext cx="456254" cy="456254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34" name="Pentagone 33"/>
              <p:cNvSpPr/>
              <p:nvPr/>
            </p:nvSpPr>
            <p:spPr>
              <a:xfrm>
                <a:off x="3799085" y="509440"/>
                <a:ext cx="276770" cy="263590"/>
              </a:xfrm>
              <a:prstGeom prst="pentagon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37" name="Connecteur droit avec flèche 24"/>
            <p:cNvCxnSpPr>
              <a:stCxn id="30" idx="2"/>
              <a:endCxn id="16" idx="1"/>
            </p:cNvCxnSpPr>
            <p:nvPr/>
          </p:nvCxnSpPr>
          <p:spPr>
            <a:xfrm rot="16200000" flipH="1">
              <a:off x="3942703" y="1054631"/>
              <a:ext cx="353128" cy="3635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24"/>
            <p:cNvCxnSpPr>
              <a:stCxn id="30" idx="3"/>
              <a:endCxn id="18" idx="1"/>
            </p:cNvCxnSpPr>
            <p:nvPr/>
          </p:nvCxnSpPr>
          <p:spPr>
            <a:xfrm>
              <a:off x="4073525" y="923810"/>
              <a:ext cx="98624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24"/>
            <p:cNvCxnSpPr>
              <a:stCxn id="15" idx="0"/>
              <a:endCxn id="30" idx="1"/>
            </p:cNvCxnSpPr>
            <p:nvPr/>
          </p:nvCxnSpPr>
          <p:spPr>
            <a:xfrm rot="5400000" flipH="1" flipV="1">
              <a:off x="3031479" y="1487842"/>
              <a:ext cx="1333968" cy="20590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à coins arrondis 47"/>
            <p:cNvSpPr/>
            <p:nvPr/>
          </p:nvSpPr>
          <p:spPr>
            <a:xfrm>
              <a:off x="2163703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Create Company Space  </a:t>
              </a:r>
              <a:endParaRPr lang="en-US" sz="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3266251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Generate Task or Questionnaire</a:t>
              </a:r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4825623" y="376145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Analyze and Asses Risk</a:t>
              </a:r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6289133" y="3479612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Calls for Amendments</a:t>
              </a:r>
            </a:p>
          </p:txBody>
        </p:sp>
        <p:sp>
          <p:nvSpPr>
            <p:cNvPr id="52" name="Rectangle à coins arrondis 51"/>
            <p:cNvSpPr/>
            <p:nvPr/>
          </p:nvSpPr>
          <p:spPr>
            <a:xfrm>
              <a:off x="6289133" y="4106898"/>
              <a:ext cx="658519" cy="413926"/>
            </a:xfrm>
            <a:prstGeom prst="round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dirty="0" smtClean="0">
                  <a:solidFill>
                    <a:srgbClr val="000000"/>
                  </a:solidFill>
                  <a:latin typeface="Helvetica Neue"/>
                  <a:cs typeface="Helvetica Neue"/>
                </a:rPr>
                <a:t>Create Evaluation Report </a:t>
              </a:r>
            </a:p>
          </p:txBody>
        </p:sp>
        <p:grpSp>
          <p:nvGrpSpPr>
            <p:cNvPr id="53" name="Grouper 52"/>
            <p:cNvGrpSpPr/>
            <p:nvPr/>
          </p:nvGrpSpPr>
          <p:grpSpPr>
            <a:xfrm>
              <a:off x="5718457" y="3824628"/>
              <a:ext cx="272110" cy="272110"/>
              <a:chOff x="3531540" y="235305"/>
              <a:chExt cx="811860" cy="811860"/>
            </a:xfrm>
          </p:grpSpPr>
          <p:sp>
            <p:nvSpPr>
              <p:cNvPr id="54" name="Losange 53"/>
              <p:cNvSpPr/>
              <p:nvPr/>
            </p:nvSpPr>
            <p:spPr>
              <a:xfrm>
                <a:off x="3531540" y="235305"/>
                <a:ext cx="811860" cy="811860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3709346" y="413111"/>
                <a:ext cx="456254" cy="456254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6" name="Pentagone 55"/>
              <p:cNvSpPr/>
              <p:nvPr/>
            </p:nvSpPr>
            <p:spPr>
              <a:xfrm>
                <a:off x="3799085" y="509440"/>
                <a:ext cx="276770" cy="263590"/>
              </a:xfrm>
              <a:prstGeom prst="pentagon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57" name="Connecteur droit avec flèche 56"/>
            <p:cNvCxnSpPr>
              <a:stCxn id="48" idx="3"/>
              <a:endCxn id="49" idx="1"/>
            </p:cNvCxnSpPr>
            <p:nvPr/>
          </p:nvCxnSpPr>
          <p:spPr>
            <a:xfrm>
              <a:off x="2822222" y="3968421"/>
              <a:ext cx="44402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49" idx="3"/>
              <a:endCxn id="50" idx="1"/>
            </p:cNvCxnSpPr>
            <p:nvPr/>
          </p:nvCxnSpPr>
          <p:spPr>
            <a:xfrm>
              <a:off x="3924770" y="3968421"/>
              <a:ext cx="90085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50" idx="3"/>
              <a:endCxn id="54" idx="1"/>
            </p:cNvCxnSpPr>
            <p:nvPr/>
          </p:nvCxnSpPr>
          <p:spPr>
            <a:xfrm flipV="1">
              <a:off x="5484142" y="3960683"/>
              <a:ext cx="234315" cy="773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>
              <a:stCxn id="54" idx="0"/>
              <a:endCxn id="51" idx="1"/>
            </p:cNvCxnSpPr>
            <p:nvPr/>
          </p:nvCxnSpPr>
          <p:spPr>
            <a:xfrm rot="5400000" flipH="1" flipV="1">
              <a:off x="6002796" y="3538292"/>
              <a:ext cx="138053" cy="434621"/>
            </a:xfrm>
            <a:prstGeom prst="bentConnector2">
              <a:avLst/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5"/>
            <p:cNvCxnSpPr>
              <a:stCxn id="54" idx="2"/>
              <a:endCxn id="52" idx="1"/>
            </p:cNvCxnSpPr>
            <p:nvPr/>
          </p:nvCxnSpPr>
          <p:spPr>
            <a:xfrm rot="16200000" flipH="1">
              <a:off x="5963261" y="3987988"/>
              <a:ext cx="217123" cy="434621"/>
            </a:xfrm>
            <a:prstGeom prst="bentConnector2">
              <a:avLst/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65"/>
            <p:cNvCxnSpPr>
              <a:stCxn id="51" idx="0"/>
              <a:endCxn id="49" idx="0"/>
            </p:cNvCxnSpPr>
            <p:nvPr/>
          </p:nvCxnSpPr>
          <p:spPr>
            <a:xfrm rot="16200000" flipH="1" flipV="1">
              <a:off x="4966029" y="2109094"/>
              <a:ext cx="281846" cy="3022882"/>
            </a:xfrm>
            <a:prstGeom prst="bentConnector3">
              <a:avLst>
                <a:gd name="adj1" fmla="val -34246"/>
              </a:avLst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r 77"/>
            <p:cNvGrpSpPr/>
            <p:nvPr/>
          </p:nvGrpSpPr>
          <p:grpSpPr>
            <a:xfrm>
              <a:off x="7138268" y="3899935"/>
              <a:ext cx="206963" cy="206963"/>
              <a:chOff x="7763743" y="3617665"/>
              <a:chExt cx="206963" cy="206963"/>
            </a:xfrm>
          </p:grpSpPr>
          <p:sp>
            <p:nvSpPr>
              <p:cNvPr id="76" name="Ellipse 75"/>
              <p:cNvSpPr/>
              <p:nvPr/>
            </p:nvSpPr>
            <p:spPr>
              <a:xfrm>
                <a:off x="7763743" y="3617665"/>
                <a:ext cx="206963" cy="206963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7787424" y="3641346"/>
                <a:ext cx="159602" cy="159602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cxnSp>
          <p:nvCxnSpPr>
            <p:cNvPr id="79" name="Connecteur droit avec flèche 65"/>
            <p:cNvCxnSpPr>
              <a:stCxn id="52" idx="3"/>
              <a:endCxn id="76" idx="2"/>
            </p:cNvCxnSpPr>
            <p:nvPr/>
          </p:nvCxnSpPr>
          <p:spPr>
            <a:xfrm flipV="1">
              <a:off x="6947652" y="4003417"/>
              <a:ext cx="190616" cy="310444"/>
            </a:xfrm>
            <a:prstGeom prst="bentConnector3">
              <a:avLst>
                <a:gd name="adj1" fmla="val 50000"/>
              </a:avLst>
            </a:prstGeom>
            <a:ln w="12700" cap="flat" cmpd="sng">
              <a:solidFill>
                <a:schemeClr val="tx1"/>
              </a:solidFill>
              <a:round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24"/>
            <p:cNvCxnSpPr>
              <a:stCxn id="100" idx="4"/>
              <a:endCxn id="48" idx="0"/>
            </p:cNvCxnSpPr>
            <p:nvPr/>
          </p:nvCxnSpPr>
          <p:spPr>
            <a:xfrm>
              <a:off x="2492963" y="2710981"/>
              <a:ext cx="0" cy="105047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lipse 99"/>
            <p:cNvSpPr/>
            <p:nvPr/>
          </p:nvSpPr>
          <p:spPr>
            <a:xfrm>
              <a:off x="2452275" y="2629605"/>
              <a:ext cx="81376" cy="81376"/>
            </a:xfrm>
            <a:prstGeom prst="ellipse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grpSp>
          <p:nvGrpSpPr>
            <p:cNvPr id="104" name="Grouper 103"/>
            <p:cNvGrpSpPr/>
            <p:nvPr/>
          </p:nvGrpSpPr>
          <p:grpSpPr>
            <a:xfrm rot="10800000">
              <a:off x="3385725" y="2671704"/>
              <a:ext cx="81376" cy="1131853"/>
              <a:chOff x="2604675" y="2782005"/>
              <a:chExt cx="81376" cy="1131853"/>
            </a:xfrm>
          </p:grpSpPr>
          <p:cxnSp>
            <p:nvCxnSpPr>
              <p:cNvPr id="102" name="Connecteur droit avec flèche 24"/>
              <p:cNvCxnSpPr>
                <a:stCxn id="103" idx="4"/>
              </p:cNvCxnSpPr>
              <p:nvPr/>
            </p:nvCxnSpPr>
            <p:spPr>
              <a:xfrm>
                <a:off x="2645363" y="2863381"/>
                <a:ext cx="0" cy="105047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lipse 102"/>
              <p:cNvSpPr/>
              <p:nvPr/>
            </p:nvSpPr>
            <p:spPr>
              <a:xfrm>
                <a:off x="2604675" y="2782005"/>
                <a:ext cx="81376" cy="81376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107" name="Grouper 106"/>
            <p:cNvGrpSpPr/>
            <p:nvPr/>
          </p:nvGrpSpPr>
          <p:grpSpPr>
            <a:xfrm>
              <a:off x="5154883" y="1085266"/>
              <a:ext cx="1448693" cy="2676193"/>
              <a:chOff x="1237358" y="2782005"/>
              <a:chExt cx="1448693" cy="2676193"/>
            </a:xfrm>
          </p:grpSpPr>
          <p:cxnSp>
            <p:nvCxnSpPr>
              <p:cNvPr id="105" name="Connecteur droit avec flèche 24"/>
              <p:cNvCxnSpPr>
                <a:stCxn id="106" idx="4"/>
                <a:endCxn id="50" idx="0"/>
              </p:cNvCxnSpPr>
              <p:nvPr/>
            </p:nvCxnSpPr>
            <p:spPr>
              <a:xfrm rot="5400000">
                <a:off x="643953" y="3456787"/>
                <a:ext cx="2594816" cy="1408005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lipse 105"/>
              <p:cNvSpPr/>
              <p:nvPr/>
            </p:nvSpPr>
            <p:spPr>
              <a:xfrm>
                <a:off x="2604675" y="2782005"/>
                <a:ext cx="81376" cy="81376"/>
              </a:xfrm>
              <a:prstGeom prst="ellipse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42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/>
        </p:nvGrpSpPr>
        <p:grpSpPr>
          <a:xfrm>
            <a:off x="447040" y="233680"/>
            <a:ext cx="8361680" cy="4909820"/>
            <a:chOff x="447040" y="233680"/>
            <a:chExt cx="8361680" cy="4909820"/>
          </a:xfrm>
        </p:grpSpPr>
        <p:grpSp>
          <p:nvGrpSpPr>
            <p:cNvPr id="235" name="Grouper 234"/>
            <p:cNvGrpSpPr/>
            <p:nvPr/>
          </p:nvGrpSpPr>
          <p:grpSpPr>
            <a:xfrm>
              <a:off x="447040" y="233680"/>
              <a:ext cx="8361680" cy="4909820"/>
              <a:chOff x="701040" y="473710"/>
              <a:chExt cx="7201182" cy="4123344"/>
            </a:xfrm>
          </p:grpSpPr>
          <p:sp>
            <p:nvSpPr>
              <p:cNvPr id="236" name="Rectangle 235"/>
              <p:cNvSpPr/>
              <p:nvPr/>
            </p:nvSpPr>
            <p:spPr>
              <a:xfrm>
                <a:off x="701040" y="47371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User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701040" y="3699510"/>
                <a:ext cx="7201182" cy="897544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Orca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01040" y="128016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Company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01040" y="208661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Channel</a:t>
                </a:r>
              </a:p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(Broker)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01040" y="2893060"/>
                <a:ext cx="7201182" cy="80645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t"/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Fly Flying</a:t>
                </a:r>
                <a:endParaRPr lang="en-US" sz="1050" b="1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</p:grpSp>
        <p:grpSp>
          <p:nvGrpSpPr>
            <p:cNvPr id="276" name="Grouper 275"/>
            <p:cNvGrpSpPr/>
            <p:nvPr/>
          </p:nvGrpSpPr>
          <p:grpSpPr>
            <a:xfrm>
              <a:off x="976781" y="396213"/>
              <a:ext cx="7574045" cy="4393130"/>
              <a:chOff x="976781" y="396213"/>
              <a:chExt cx="7574045" cy="4393130"/>
            </a:xfrm>
          </p:grpSpPr>
          <p:grpSp>
            <p:nvGrpSpPr>
              <p:cNvPr id="11" name="Grouper 10"/>
              <p:cNvGrpSpPr/>
              <p:nvPr/>
            </p:nvGrpSpPr>
            <p:grpSpPr>
              <a:xfrm>
                <a:off x="8359408" y="4565641"/>
                <a:ext cx="191418" cy="191418"/>
                <a:chOff x="7138268" y="3899935"/>
                <a:chExt cx="206963" cy="206963"/>
              </a:xfrm>
            </p:grpSpPr>
            <p:sp>
              <p:nvSpPr>
                <p:cNvPr id="12" name="Ellipse 11"/>
                <p:cNvSpPr/>
                <p:nvPr/>
              </p:nvSpPr>
              <p:spPr>
                <a:xfrm>
                  <a:off x="7138268" y="3899935"/>
                  <a:ext cx="206963" cy="206963"/>
                </a:xfrm>
                <a:prstGeom prst="ellipse">
                  <a:avLst/>
                </a:prstGeom>
                <a:solidFill>
                  <a:schemeClr val="bg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7161949" y="3923616"/>
                  <a:ext cx="159602" cy="159602"/>
                </a:xfrm>
                <a:prstGeom prst="ellipse">
                  <a:avLst/>
                </a:prstGeom>
                <a:solidFill>
                  <a:schemeClr val="tx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rgbClr val="000000"/>
                    </a:solidFill>
                    <a:latin typeface="Helvetica Neue"/>
                    <a:cs typeface="Helvetica Neue"/>
                  </a:endParaRPr>
                </a:p>
              </p:txBody>
            </p:sp>
          </p:grpSp>
          <p:sp>
            <p:nvSpPr>
              <p:cNvPr id="16" name="Ellipse 15"/>
              <p:cNvSpPr/>
              <p:nvPr/>
            </p:nvSpPr>
            <p:spPr>
              <a:xfrm>
                <a:off x="976781" y="1564084"/>
                <a:ext cx="147614" cy="147614"/>
              </a:xfrm>
              <a:prstGeom prst="ellipse">
                <a:avLst/>
              </a:prstGeom>
              <a:solidFill>
                <a:schemeClr val="tx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1317534" y="1508125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Request Assessment</a:t>
                </a:r>
              </a:p>
            </p:txBody>
          </p:sp>
          <p:cxnSp>
            <p:nvCxnSpPr>
              <p:cNvPr id="18" name="Connecteur droit avec flèche 17"/>
              <p:cNvCxnSpPr>
                <a:stCxn id="16" idx="6"/>
                <a:endCxn id="17" idx="1"/>
              </p:cNvCxnSpPr>
              <p:nvPr/>
            </p:nvCxnSpPr>
            <p:spPr>
              <a:xfrm flipV="1">
                <a:off x="1124395" y="1636117"/>
                <a:ext cx="193139" cy="17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à coins arrondis 21"/>
              <p:cNvSpPr/>
              <p:nvPr/>
            </p:nvSpPr>
            <p:spPr>
              <a:xfrm>
                <a:off x="2301458" y="2514258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Create Responsible</a:t>
                </a:r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4421806" y="396213"/>
                <a:ext cx="61595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Answer Questionnaire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5357375" y="600339"/>
                <a:ext cx="533399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Register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Task</a:t>
                </a: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4421806" y="847856"/>
                <a:ext cx="61595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Perform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Amendments</a:t>
                </a:r>
                <a:endParaRPr lang="en-US" sz="700" dirty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29" name="Connecteur droit avec flèche 28"/>
              <p:cNvCxnSpPr>
                <a:stCxn id="23" idx="3"/>
                <a:endCxn id="27" idx="1"/>
              </p:cNvCxnSpPr>
              <p:nvPr/>
            </p:nvCxnSpPr>
            <p:spPr>
              <a:xfrm>
                <a:off x="5037756" y="524205"/>
                <a:ext cx="319619" cy="204126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>
                <a:stCxn id="28" idx="3"/>
                <a:endCxn id="27" idx="1"/>
              </p:cNvCxnSpPr>
              <p:nvPr/>
            </p:nvCxnSpPr>
            <p:spPr>
              <a:xfrm flipV="1">
                <a:off x="5037756" y="728331"/>
                <a:ext cx="319619" cy="24751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Losange 34"/>
              <p:cNvSpPr/>
              <p:nvPr/>
            </p:nvSpPr>
            <p:spPr>
              <a:xfrm flipV="1">
                <a:off x="4149672" y="655235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36" name="Connecteur droit avec flèche 28"/>
              <p:cNvCxnSpPr>
                <a:stCxn id="35" idx="2"/>
                <a:endCxn id="23" idx="1"/>
              </p:cNvCxnSpPr>
              <p:nvPr/>
            </p:nvCxnSpPr>
            <p:spPr>
              <a:xfrm rot="5400000" flipH="1" flipV="1">
                <a:off x="4258359" y="491789"/>
                <a:ext cx="131030" cy="195863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28"/>
              <p:cNvCxnSpPr>
                <a:stCxn id="35" idx="0"/>
                <a:endCxn id="28" idx="1"/>
              </p:cNvCxnSpPr>
              <p:nvPr/>
            </p:nvCxnSpPr>
            <p:spPr>
              <a:xfrm rot="16200000" flipH="1">
                <a:off x="4239839" y="793880"/>
                <a:ext cx="168071" cy="195863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28"/>
              <p:cNvCxnSpPr>
                <a:stCxn id="17" idx="2"/>
                <a:endCxn id="45" idx="0"/>
              </p:cNvCxnSpPr>
              <p:nvPr/>
            </p:nvCxnSpPr>
            <p:spPr>
              <a:xfrm>
                <a:off x="1723934" y="1764109"/>
                <a:ext cx="0" cy="16543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à coins arrondis 44"/>
              <p:cNvSpPr/>
              <p:nvPr/>
            </p:nvSpPr>
            <p:spPr>
              <a:xfrm>
                <a:off x="1317534" y="3418483"/>
                <a:ext cx="8128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Receive Request</a:t>
                </a:r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3393108" y="2514257"/>
                <a:ext cx="788869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Delegate</a:t>
                </a:r>
              </a:p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Task</a:t>
                </a:r>
              </a:p>
            </p:txBody>
          </p:sp>
          <p:cxnSp>
            <p:nvCxnSpPr>
              <p:cNvPr id="48" name="Connecteur droit avec flèche 28"/>
              <p:cNvCxnSpPr>
                <a:stCxn id="47" idx="0"/>
                <a:endCxn id="35" idx="1"/>
              </p:cNvCxnSpPr>
              <p:nvPr/>
            </p:nvCxnSpPr>
            <p:spPr>
              <a:xfrm rot="5400000" flipH="1" flipV="1">
                <a:off x="3077232" y="1441818"/>
                <a:ext cx="1782751" cy="362129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à coins arrondis 50"/>
              <p:cNvSpPr/>
              <p:nvPr/>
            </p:nvSpPr>
            <p:spPr>
              <a:xfrm>
                <a:off x="2259766" y="3418483"/>
                <a:ext cx="896184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Generate New  Company Interface</a:t>
                </a:r>
                <a:endParaRPr lang="en-US" sz="700" dirty="0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cxnSp>
            <p:nvCxnSpPr>
              <p:cNvPr id="52" name="Connecteur droit avec flèche 28"/>
              <p:cNvCxnSpPr>
                <a:stCxn id="22" idx="3"/>
                <a:endCxn id="47" idx="1"/>
              </p:cNvCxnSpPr>
              <p:nvPr/>
            </p:nvCxnSpPr>
            <p:spPr>
              <a:xfrm flipV="1">
                <a:off x="3114258" y="2642249"/>
                <a:ext cx="278850" cy="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à coins arrondis 55"/>
              <p:cNvSpPr/>
              <p:nvPr/>
            </p:nvSpPr>
            <p:spPr>
              <a:xfrm>
                <a:off x="4446148" y="3418483"/>
                <a:ext cx="56726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Notify Responsible</a:t>
                </a:r>
              </a:p>
            </p:txBody>
          </p:sp>
          <p:sp>
            <p:nvSpPr>
              <p:cNvPr id="57" name="Rectangle à coins arrondis 56"/>
              <p:cNvSpPr/>
              <p:nvPr/>
            </p:nvSpPr>
            <p:spPr>
              <a:xfrm>
                <a:off x="5306574" y="3418483"/>
                <a:ext cx="5842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Helvetica Neue"/>
                    <a:cs typeface="Helvetica Neue"/>
                  </a:rPr>
                  <a:t>Receive Answer</a:t>
                </a:r>
              </a:p>
            </p:txBody>
          </p:sp>
          <p:cxnSp>
            <p:nvCxnSpPr>
              <p:cNvPr id="58" name="Connecteur droit avec flèche 28"/>
              <p:cNvCxnSpPr>
                <a:stCxn id="27" idx="2"/>
                <a:endCxn id="57" idx="0"/>
              </p:cNvCxnSpPr>
              <p:nvPr/>
            </p:nvCxnSpPr>
            <p:spPr>
              <a:xfrm flipH="1">
                <a:off x="5598674" y="856323"/>
                <a:ext cx="25401" cy="256216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à coins arrondis 61"/>
              <p:cNvSpPr/>
              <p:nvPr/>
            </p:nvSpPr>
            <p:spPr>
              <a:xfrm>
                <a:off x="1248561" y="4368316"/>
                <a:ext cx="95074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Create Company Space</a:t>
                </a:r>
              </a:p>
            </p:txBody>
          </p:sp>
          <p:sp>
            <p:nvSpPr>
              <p:cNvPr id="64" name="Rectangle à coins arrondis 63"/>
              <p:cNvSpPr/>
              <p:nvPr/>
            </p:nvSpPr>
            <p:spPr>
              <a:xfrm>
                <a:off x="5286711" y="4320160"/>
                <a:ext cx="623926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Analyze</a:t>
                </a: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Answer</a:t>
                </a:r>
              </a:p>
            </p:txBody>
          </p:sp>
          <p:sp>
            <p:nvSpPr>
              <p:cNvPr id="65" name="Losange 64"/>
              <p:cNvSpPr/>
              <p:nvPr/>
            </p:nvSpPr>
            <p:spPr>
              <a:xfrm flipV="1">
                <a:off x="6030475" y="4368316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6" name="Losange 65"/>
              <p:cNvSpPr/>
              <p:nvPr/>
            </p:nvSpPr>
            <p:spPr>
              <a:xfrm flipV="1">
                <a:off x="7123590" y="4368316"/>
                <a:ext cx="152542" cy="152542"/>
              </a:xfrm>
              <a:prstGeom prst="diamond">
                <a:avLst/>
              </a:prstGeom>
              <a:solidFill>
                <a:schemeClr val="bg1"/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rgbClr val="000000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7" name="Rectangle à coins arrondis 66"/>
              <p:cNvSpPr/>
              <p:nvPr/>
            </p:nvSpPr>
            <p:spPr>
              <a:xfrm>
                <a:off x="6305431" y="4316719"/>
                <a:ext cx="703154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Store</a:t>
                </a: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Company Data</a:t>
                </a:r>
              </a:p>
            </p:txBody>
          </p:sp>
          <p:sp>
            <p:nvSpPr>
              <p:cNvPr id="70" name="Rectangle à coins arrondis 69"/>
              <p:cNvSpPr/>
              <p:nvPr/>
            </p:nvSpPr>
            <p:spPr>
              <a:xfrm>
                <a:off x="7380542" y="4148249"/>
                <a:ext cx="8220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Create </a:t>
                </a:r>
                <a:r>
                  <a:rPr lang="en-US" sz="700" dirty="0" smtClean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Evaluation Report</a:t>
                </a:r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7380542" y="4533358"/>
                <a:ext cx="822000" cy="255984"/>
              </a:xfrm>
              <a:prstGeom prst="roundRect">
                <a:avLst>
                  <a:gd name="adj" fmla="val 4007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Call Amendment</a:t>
                </a:r>
              </a:p>
            </p:txBody>
          </p:sp>
          <p:cxnSp>
            <p:nvCxnSpPr>
              <p:cNvPr id="72" name="Connecteur droit avec flèche 28"/>
              <p:cNvCxnSpPr>
                <a:stCxn id="45" idx="2"/>
                <a:endCxn id="62" idx="0"/>
              </p:cNvCxnSpPr>
              <p:nvPr/>
            </p:nvCxnSpPr>
            <p:spPr>
              <a:xfrm>
                <a:off x="1723934" y="3674467"/>
                <a:ext cx="0" cy="693849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28"/>
              <p:cNvCxnSpPr>
                <a:stCxn id="62" idx="3"/>
                <a:endCxn id="51" idx="2"/>
              </p:cNvCxnSpPr>
              <p:nvPr/>
            </p:nvCxnSpPr>
            <p:spPr>
              <a:xfrm flipV="1">
                <a:off x="2199307" y="3674467"/>
                <a:ext cx="508551" cy="82184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28"/>
              <p:cNvCxnSpPr>
                <a:stCxn id="51" idx="0"/>
                <a:endCxn id="22" idx="2"/>
              </p:cNvCxnSpPr>
              <p:nvPr/>
            </p:nvCxnSpPr>
            <p:spPr>
              <a:xfrm flipV="1">
                <a:off x="2707858" y="2770242"/>
                <a:ext cx="0" cy="648241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avec flèche 28"/>
              <p:cNvCxnSpPr>
                <a:stCxn id="162" idx="2"/>
                <a:endCxn id="148" idx="0"/>
              </p:cNvCxnSpPr>
              <p:nvPr/>
            </p:nvCxnSpPr>
            <p:spPr>
              <a:xfrm flipH="1">
                <a:off x="3572377" y="3674745"/>
                <a:ext cx="1" cy="69412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28"/>
              <p:cNvCxnSpPr>
                <a:stCxn id="150" idx="0"/>
                <a:endCxn id="164" idx="2"/>
              </p:cNvCxnSpPr>
              <p:nvPr/>
            </p:nvCxnSpPr>
            <p:spPr>
              <a:xfrm flipV="1">
                <a:off x="3978777" y="3674745"/>
                <a:ext cx="1" cy="69357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avec flèche 28"/>
              <p:cNvCxnSpPr>
                <a:stCxn id="57" idx="2"/>
                <a:endCxn id="64" idx="0"/>
              </p:cNvCxnSpPr>
              <p:nvPr/>
            </p:nvCxnSpPr>
            <p:spPr>
              <a:xfrm>
                <a:off x="5598674" y="3674467"/>
                <a:ext cx="0" cy="64569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dash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28"/>
              <p:cNvCxnSpPr>
                <a:stCxn id="71" idx="2"/>
                <a:endCxn id="147" idx="2"/>
              </p:cNvCxnSpPr>
              <p:nvPr/>
            </p:nvCxnSpPr>
            <p:spPr>
              <a:xfrm rot="5400000" flipH="1">
                <a:off x="5701317" y="2699118"/>
                <a:ext cx="164485" cy="4015965"/>
              </a:xfrm>
              <a:prstGeom prst="bentConnector3">
                <a:avLst>
                  <a:gd name="adj1" fmla="val -138979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28"/>
              <p:cNvCxnSpPr>
                <a:stCxn id="65" idx="0"/>
                <a:endCxn id="151" idx="2"/>
              </p:cNvCxnSpPr>
              <p:nvPr/>
            </p:nvCxnSpPr>
            <p:spPr>
              <a:xfrm rot="5400000">
                <a:off x="4990763" y="3508873"/>
                <a:ext cx="103999" cy="2127969"/>
              </a:xfrm>
              <a:prstGeom prst="bentConnector3">
                <a:avLst>
                  <a:gd name="adj1" fmla="val 319810"/>
                </a:avLst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28"/>
              <p:cNvCxnSpPr>
                <a:stCxn id="64" idx="3"/>
                <a:endCxn id="65" idx="1"/>
              </p:cNvCxnSpPr>
              <p:nvPr/>
            </p:nvCxnSpPr>
            <p:spPr>
              <a:xfrm flipV="1">
                <a:off x="5910637" y="4444587"/>
                <a:ext cx="119838" cy="356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avec flèche 28"/>
              <p:cNvCxnSpPr>
                <a:stCxn id="65" idx="3"/>
                <a:endCxn id="67" idx="1"/>
              </p:cNvCxnSpPr>
              <p:nvPr/>
            </p:nvCxnSpPr>
            <p:spPr>
              <a:xfrm>
                <a:off x="6183017" y="4444587"/>
                <a:ext cx="122414" cy="12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avec flèche 28"/>
              <p:cNvCxnSpPr>
                <a:stCxn id="67" idx="3"/>
                <a:endCxn id="66" idx="1"/>
              </p:cNvCxnSpPr>
              <p:nvPr/>
            </p:nvCxnSpPr>
            <p:spPr>
              <a:xfrm flipV="1">
                <a:off x="7008585" y="4444587"/>
                <a:ext cx="115005" cy="12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avec flèche 28"/>
              <p:cNvCxnSpPr>
                <a:stCxn id="66" idx="2"/>
                <a:endCxn id="70" idx="1"/>
              </p:cNvCxnSpPr>
              <p:nvPr/>
            </p:nvCxnSpPr>
            <p:spPr>
              <a:xfrm rot="5400000" flipH="1" flipV="1">
                <a:off x="7244164" y="4231939"/>
                <a:ext cx="92075" cy="18068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avec flèche 28"/>
              <p:cNvCxnSpPr>
                <a:stCxn id="66" idx="0"/>
                <a:endCxn id="71" idx="1"/>
              </p:cNvCxnSpPr>
              <p:nvPr/>
            </p:nvCxnSpPr>
            <p:spPr>
              <a:xfrm rot="16200000" flipH="1">
                <a:off x="7219955" y="4500763"/>
                <a:ext cx="140492" cy="180681"/>
              </a:xfrm>
              <a:prstGeom prst="bentConnector2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28"/>
              <p:cNvCxnSpPr>
                <a:stCxn id="51" idx="3"/>
                <a:endCxn id="160" idx="1"/>
              </p:cNvCxnSpPr>
              <p:nvPr/>
            </p:nvCxnSpPr>
            <p:spPr>
              <a:xfrm>
                <a:off x="3155950" y="3546475"/>
                <a:ext cx="213228" cy="27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28"/>
              <p:cNvCxnSpPr>
                <a:stCxn id="160" idx="3"/>
                <a:endCxn id="56" idx="1"/>
              </p:cNvCxnSpPr>
              <p:nvPr/>
            </p:nvCxnSpPr>
            <p:spPr>
              <a:xfrm flipV="1">
                <a:off x="4181978" y="3546475"/>
                <a:ext cx="264170" cy="278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28"/>
              <p:cNvCxnSpPr>
                <a:stCxn id="56" idx="3"/>
                <a:endCxn id="57" idx="1"/>
              </p:cNvCxnSpPr>
              <p:nvPr/>
            </p:nvCxnSpPr>
            <p:spPr>
              <a:xfrm>
                <a:off x="5013414" y="3546475"/>
                <a:ext cx="293160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avec flèche 28"/>
              <p:cNvCxnSpPr>
                <a:stCxn id="71" idx="3"/>
                <a:endCxn id="12" idx="2"/>
              </p:cNvCxnSpPr>
              <p:nvPr/>
            </p:nvCxnSpPr>
            <p:spPr>
              <a:xfrm>
                <a:off x="8202542" y="4661350"/>
                <a:ext cx="156866" cy="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er 152"/>
              <p:cNvGrpSpPr/>
              <p:nvPr/>
            </p:nvGrpSpPr>
            <p:grpSpPr>
              <a:xfrm>
                <a:off x="3369177" y="4368317"/>
                <a:ext cx="812800" cy="256540"/>
                <a:chOff x="1668003" y="4716224"/>
                <a:chExt cx="812800" cy="256540"/>
              </a:xfrm>
            </p:grpSpPr>
            <p:grpSp>
              <p:nvGrpSpPr>
                <p:cNvPr id="152" name="Grouper 151"/>
                <p:cNvGrpSpPr/>
                <p:nvPr/>
              </p:nvGrpSpPr>
              <p:grpSpPr>
                <a:xfrm>
                  <a:off x="1668003" y="4716224"/>
                  <a:ext cx="812800" cy="256540"/>
                  <a:chOff x="1668003" y="4716224"/>
                  <a:chExt cx="812800" cy="256540"/>
                </a:xfrm>
              </p:grpSpPr>
              <p:sp>
                <p:nvSpPr>
                  <p:cNvPr id="148" name="Rectangle à coins arrondis 147"/>
                  <p:cNvSpPr/>
                  <p:nvPr/>
                </p:nvSpPr>
                <p:spPr>
                  <a:xfrm>
                    <a:off x="1668003" y="4716780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49" name="Rectangle à coins arrondis 148"/>
                  <p:cNvSpPr/>
                  <p:nvPr/>
                </p:nvSpPr>
                <p:spPr>
                  <a:xfrm>
                    <a:off x="16680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50" name="Rectangle à coins arrondis 149"/>
                  <p:cNvSpPr/>
                  <p:nvPr/>
                </p:nvSpPr>
                <p:spPr>
                  <a:xfrm>
                    <a:off x="2074403" y="471622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51" name="Rectangle à coins arrondis 150"/>
                  <p:cNvSpPr/>
                  <p:nvPr/>
                </p:nvSpPr>
                <p:spPr>
                  <a:xfrm>
                    <a:off x="20744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sp>
              <p:nvSpPr>
                <p:cNvPr id="147" name="Rectangle à coins arrondis 146"/>
                <p:cNvSpPr/>
                <p:nvPr/>
              </p:nvSpPr>
              <p:spPr>
                <a:xfrm>
                  <a:off x="1668003" y="4716780"/>
                  <a:ext cx="812800" cy="255984"/>
                </a:xfrm>
                <a:prstGeom prst="roundRect">
                  <a:avLst>
                    <a:gd name="adj" fmla="val 40078"/>
                  </a:avLst>
                </a:prstGeom>
                <a:solidFill>
                  <a:srgbClr val="DCE2EF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Generate Questionnaire</a:t>
                  </a:r>
                </a:p>
              </p:txBody>
            </p:sp>
          </p:grpSp>
          <p:grpSp>
            <p:nvGrpSpPr>
              <p:cNvPr id="158" name="Grouper 157"/>
              <p:cNvGrpSpPr/>
              <p:nvPr/>
            </p:nvGrpSpPr>
            <p:grpSpPr>
              <a:xfrm>
                <a:off x="3369178" y="3418205"/>
                <a:ext cx="812800" cy="256540"/>
                <a:chOff x="1668003" y="4716224"/>
                <a:chExt cx="812800" cy="256540"/>
              </a:xfrm>
            </p:grpSpPr>
            <p:grpSp>
              <p:nvGrpSpPr>
                <p:cNvPr id="159" name="Grouper 158"/>
                <p:cNvGrpSpPr/>
                <p:nvPr/>
              </p:nvGrpSpPr>
              <p:grpSpPr>
                <a:xfrm>
                  <a:off x="1668003" y="4716224"/>
                  <a:ext cx="812800" cy="256540"/>
                  <a:chOff x="1668003" y="4716224"/>
                  <a:chExt cx="812800" cy="256540"/>
                </a:xfrm>
              </p:grpSpPr>
              <p:sp>
                <p:nvSpPr>
                  <p:cNvPr id="161" name="Rectangle à coins arrondis 160"/>
                  <p:cNvSpPr/>
                  <p:nvPr/>
                </p:nvSpPr>
                <p:spPr>
                  <a:xfrm>
                    <a:off x="1668003" y="4716780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2" name="Rectangle à coins arrondis 161"/>
                  <p:cNvSpPr/>
                  <p:nvPr/>
                </p:nvSpPr>
                <p:spPr>
                  <a:xfrm>
                    <a:off x="16680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3" name="Rectangle à coins arrondis 162"/>
                  <p:cNvSpPr/>
                  <p:nvPr/>
                </p:nvSpPr>
                <p:spPr>
                  <a:xfrm>
                    <a:off x="2074403" y="471622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164" name="Rectangle à coins arrondis 163"/>
                  <p:cNvSpPr/>
                  <p:nvPr/>
                </p:nvSpPr>
                <p:spPr>
                  <a:xfrm>
                    <a:off x="2074403" y="4844494"/>
                    <a:ext cx="406400" cy="128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2700" cmpd="sng"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700" dirty="0" smtClean="0">
                      <a:solidFill>
                        <a:srgbClr val="000000"/>
                      </a:solidFill>
                      <a:latin typeface="Helvetica Neue"/>
                      <a:cs typeface="Helvetica Neue"/>
                    </a:endParaRPr>
                  </a:p>
                </p:txBody>
              </p:sp>
            </p:grpSp>
            <p:sp>
              <p:nvSpPr>
                <p:cNvPr id="160" name="Rectangle à coins arrondis 159"/>
                <p:cNvSpPr/>
                <p:nvPr/>
              </p:nvSpPr>
              <p:spPr>
                <a:xfrm>
                  <a:off x="1668003" y="4716780"/>
                  <a:ext cx="812800" cy="255984"/>
                </a:xfrm>
                <a:prstGeom prst="roundRect">
                  <a:avLst>
                    <a:gd name="adj" fmla="val 40078"/>
                  </a:avLst>
                </a:prstGeom>
                <a:solidFill>
                  <a:schemeClr val="bg1"/>
                </a:solidFill>
                <a:ln w="12700" cmpd="sng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Create </a:t>
                  </a:r>
                </a:p>
                <a:p>
                  <a:pPr algn="ctr"/>
                  <a:r>
                    <a:rPr lang="en-US" sz="700" dirty="0">
                      <a:solidFill>
                        <a:srgbClr val="000000"/>
                      </a:solidFill>
                      <a:latin typeface="Helvetica Neue"/>
                      <a:cs typeface="Helvetica Neue"/>
                    </a:rPr>
                    <a:t>Questionnaire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4866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err="1" smtClean="0">
            <a:solidFill>
              <a:srgbClr val="000000"/>
            </a:solidFill>
            <a:latin typeface="Helvetica Neue"/>
            <a:cs typeface="Helvetica Neue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1168</TotalTime>
  <Words>133</Words>
  <Application>Microsoft Macintosh PowerPoint</Application>
  <PresentationFormat>Présentation à l'écran (16:9)</PresentationFormat>
  <Paragraphs>84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Avantage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Javier Espinosa</dc:creator>
  <cp:lastModifiedBy>Javier Espinosa</cp:lastModifiedBy>
  <cp:revision>60</cp:revision>
  <dcterms:created xsi:type="dcterms:W3CDTF">2013-10-31T15:30:07Z</dcterms:created>
  <dcterms:modified xsi:type="dcterms:W3CDTF">2013-11-01T11:00:24Z</dcterms:modified>
</cp:coreProperties>
</file>