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40" autoAdjust="0"/>
  </p:normalViewPr>
  <p:slideViewPr>
    <p:cSldViewPr snapToGrid="0" snapToObjects="1">
      <p:cViewPr>
        <p:scale>
          <a:sx n="150" d="100"/>
          <a:sy n="150" d="100"/>
        </p:scale>
        <p:origin x="79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Image 5" descr="BPMN_GC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8" y="254000"/>
            <a:ext cx="6655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 descr="ActivityDiagram_GCP_V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1" y="41656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er 262"/>
          <p:cNvGrpSpPr/>
          <p:nvPr/>
        </p:nvGrpSpPr>
        <p:grpSpPr>
          <a:xfrm>
            <a:off x="2588242" y="3030767"/>
            <a:ext cx="4014052" cy="1575742"/>
            <a:chOff x="2669572" y="3030767"/>
            <a:chExt cx="4014052" cy="1575742"/>
          </a:xfrm>
        </p:grpSpPr>
        <p:grpSp>
          <p:nvGrpSpPr>
            <p:cNvPr id="260" name="Grouper 259"/>
            <p:cNvGrpSpPr/>
            <p:nvPr/>
          </p:nvGrpSpPr>
          <p:grpSpPr>
            <a:xfrm>
              <a:off x="2669572" y="3292377"/>
              <a:ext cx="4014052" cy="1314132"/>
              <a:chOff x="504409" y="3166160"/>
              <a:chExt cx="4785117" cy="1566566"/>
            </a:xfrm>
          </p:grpSpPr>
          <p:grpSp>
            <p:nvGrpSpPr>
              <p:cNvPr id="258" name="Grouper 257"/>
              <p:cNvGrpSpPr/>
              <p:nvPr/>
            </p:nvGrpSpPr>
            <p:grpSpPr>
              <a:xfrm>
                <a:off x="504409" y="3166160"/>
                <a:ext cx="4785117" cy="1566566"/>
                <a:chOff x="4022780" y="3212693"/>
                <a:chExt cx="4785117" cy="1566566"/>
              </a:xfrm>
            </p:grpSpPr>
            <p:grpSp>
              <p:nvGrpSpPr>
                <p:cNvPr id="204" name="Grouper 203"/>
                <p:cNvGrpSpPr/>
                <p:nvPr/>
              </p:nvGrpSpPr>
              <p:grpSpPr>
                <a:xfrm>
                  <a:off x="4022780" y="3212693"/>
                  <a:ext cx="4785117" cy="1566566"/>
                  <a:chOff x="809037" y="1472603"/>
                  <a:chExt cx="7335426" cy="2401494"/>
                </a:xfrm>
              </p:grpSpPr>
              <p:sp>
                <p:nvSpPr>
                  <p:cNvPr id="249" name="Rectangle à coins arrondis 248"/>
                  <p:cNvSpPr/>
                  <p:nvPr/>
                </p:nvSpPr>
                <p:spPr>
                  <a:xfrm>
                    <a:off x="809037" y="1472603"/>
                    <a:ext cx="7335426" cy="2401494"/>
                  </a:xfrm>
                  <a:prstGeom prst="roundRect">
                    <a:avLst>
                      <a:gd name="adj" fmla="val 449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127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cxnSp>
                <p:nvCxnSpPr>
                  <p:cNvPr id="250" name="Connecteur droit 249"/>
                  <p:cNvCxnSpPr/>
                  <p:nvPr/>
                </p:nvCxnSpPr>
                <p:spPr>
                  <a:xfrm>
                    <a:off x="2193137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Connecteur droit 250"/>
                  <p:cNvCxnSpPr/>
                  <p:nvPr/>
                </p:nvCxnSpPr>
                <p:spPr>
                  <a:xfrm>
                    <a:off x="3408574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Connecteur droit 251"/>
                  <p:cNvCxnSpPr/>
                  <p:nvPr/>
                </p:nvCxnSpPr>
                <p:spPr>
                  <a:xfrm>
                    <a:off x="4518648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Connecteur droit 252"/>
                  <p:cNvCxnSpPr/>
                  <p:nvPr/>
                </p:nvCxnSpPr>
                <p:spPr>
                  <a:xfrm>
                    <a:off x="5798056" y="1472603"/>
                    <a:ext cx="0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6992796" y="1472603"/>
                    <a:ext cx="25617" cy="2401494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Connecteur droit 254"/>
                  <p:cNvCxnSpPr>
                    <a:stCxn id="249" idx="3"/>
                    <a:endCxn id="249" idx="1"/>
                  </p:cNvCxnSpPr>
                  <p:nvPr/>
                </p:nvCxnSpPr>
                <p:spPr>
                  <a:xfrm flipH="1">
                    <a:off x="809037" y="2673350"/>
                    <a:ext cx="7335426" cy="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r 204"/>
                <p:cNvGrpSpPr/>
                <p:nvPr/>
              </p:nvGrpSpPr>
              <p:grpSpPr>
                <a:xfrm>
                  <a:off x="4248432" y="3591438"/>
                  <a:ext cx="4392729" cy="255909"/>
                  <a:chOff x="1154954" y="1968684"/>
                  <a:chExt cx="6733908" cy="392300"/>
                </a:xfrm>
              </p:grpSpPr>
              <p:sp>
                <p:nvSpPr>
                  <p:cNvPr id="235" name="Rectangle à coins arrondis 234"/>
                  <p:cNvSpPr/>
                  <p:nvPr/>
                </p:nvSpPr>
                <p:spPr>
                  <a:xfrm>
                    <a:off x="1154954" y="1968684"/>
                    <a:ext cx="795866" cy="3923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FFFF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236" name="Rectangle à coins arrondis 235"/>
                  <p:cNvSpPr/>
                  <p:nvPr/>
                </p:nvSpPr>
                <p:spPr>
                  <a:xfrm>
                    <a:off x="2412865" y="2004035"/>
                    <a:ext cx="694268" cy="3215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237" name="Triangle isocèle 236"/>
                  <p:cNvSpPr/>
                  <p:nvPr/>
                </p:nvSpPr>
                <p:spPr>
                  <a:xfrm rot="10800000">
                    <a:off x="3780829" y="2016230"/>
                    <a:ext cx="344762" cy="29720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cxnSp>
                <p:nvCxnSpPr>
                  <p:cNvPr id="238" name="Connecteur droit 237"/>
                  <p:cNvCxnSpPr/>
                  <p:nvPr/>
                </p:nvCxnSpPr>
                <p:spPr>
                  <a:xfrm>
                    <a:off x="4907289" y="2164834"/>
                    <a:ext cx="568028" cy="0"/>
                  </a:xfrm>
                  <a:prstGeom prst="line">
                    <a:avLst/>
                  </a:prstGeom>
                  <a:ln w="19050" cmpd="sng">
                    <a:solidFill>
                      <a:srgbClr val="526DB0"/>
                    </a:solidFill>
                    <a:prstDash val="soli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9" name="Grouper 238"/>
                  <p:cNvGrpSpPr/>
                  <p:nvPr/>
                </p:nvGrpSpPr>
                <p:grpSpPr>
                  <a:xfrm>
                    <a:off x="6145383" y="2009739"/>
                    <a:ext cx="568028" cy="310190"/>
                    <a:chOff x="4043617" y="3016625"/>
                    <a:chExt cx="568028" cy="310190"/>
                  </a:xfrm>
                </p:grpSpPr>
                <p:cxnSp>
                  <p:nvCxnSpPr>
                    <p:cNvPr id="245" name="Connecteur droit 244"/>
                    <p:cNvCxnSpPr/>
                    <p:nvPr/>
                  </p:nvCxnSpPr>
                  <p:spPr>
                    <a:xfrm>
                      <a:off x="4043617" y="3171242"/>
                      <a:ext cx="568028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6" name="Ellipse 245"/>
                    <p:cNvSpPr/>
                    <p:nvPr/>
                  </p:nvSpPr>
                  <p:spPr>
                    <a:xfrm>
                      <a:off x="4285196" y="3016625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7" name="Ellipse 246"/>
                    <p:cNvSpPr/>
                    <p:nvPr/>
                  </p:nvSpPr>
                  <p:spPr>
                    <a:xfrm>
                      <a:off x="4148671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8" name="Ellipse 247"/>
                    <p:cNvSpPr/>
                    <p:nvPr/>
                  </p:nvSpPr>
                  <p:spPr>
                    <a:xfrm>
                      <a:off x="4421721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grpSp>
                <p:nvGrpSpPr>
                  <p:cNvPr id="240" name="Grouper 239"/>
                  <p:cNvGrpSpPr/>
                  <p:nvPr/>
                </p:nvGrpSpPr>
                <p:grpSpPr>
                  <a:xfrm>
                    <a:off x="7302915" y="2009739"/>
                    <a:ext cx="585947" cy="310190"/>
                    <a:chOff x="4726306" y="3016625"/>
                    <a:chExt cx="585947" cy="310190"/>
                  </a:xfrm>
                </p:grpSpPr>
                <p:sp>
                  <p:nvSpPr>
                    <p:cNvPr id="241" name="Triangle isocèle 240"/>
                    <p:cNvSpPr/>
                    <p:nvPr/>
                  </p:nvSpPr>
                  <p:spPr>
                    <a:xfrm>
                      <a:off x="4726306" y="3106933"/>
                      <a:ext cx="585947" cy="119135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42" name="Ellipse 241"/>
                    <p:cNvSpPr/>
                    <p:nvPr/>
                  </p:nvSpPr>
                  <p:spPr>
                    <a:xfrm>
                      <a:off x="4976844" y="3016625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3" name="Ellipse 242"/>
                    <p:cNvSpPr/>
                    <p:nvPr/>
                  </p:nvSpPr>
                  <p:spPr>
                    <a:xfrm>
                      <a:off x="4840319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44" name="Ellipse 243"/>
                    <p:cNvSpPr/>
                    <p:nvPr/>
                  </p:nvSpPr>
                  <p:spPr>
                    <a:xfrm>
                      <a:off x="5113369" y="3241944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</p:grpSp>
            <p:grpSp>
              <p:nvGrpSpPr>
                <p:cNvPr id="206" name="Grouper 205"/>
                <p:cNvGrpSpPr/>
                <p:nvPr/>
              </p:nvGrpSpPr>
              <p:grpSpPr>
                <a:xfrm>
                  <a:off x="4211980" y="4390249"/>
                  <a:ext cx="4472318" cy="342477"/>
                  <a:chOff x="1099074" y="3277757"/>
                  <a:chExt cx="6855916" cy="525006"/>
                </a:xfrm>
              </p:grpSpPr>
              <p:grpSp>
                <p:nvGrpSpPr>
                  <p:cNvPr id="221" name="Grouper 220"/>
                  <p:cNvGrpSpPr/>
                  <p:nvPr/>
                </p:nvGrpSpPr>
                <p:grpSpPr>
                  <a:xfrm>
                    <a:off x="1099074" y="3277757"/>
                    <a:ext cx="907626" cy="525006"/>
                    <a:chOff x="1244601" y="3816148"/>
                    <a:chExt cx="907626" cy="525006"/>
                  </a:xfrm>
                  <a:solidFill>
                    <a:srgbClr val="FFFFFF"/>
                  </a:solidFill>
                </p:grpSpPr>
                <p:sp>
                  <p:nvSpPr>
                    <p:cNvPr id="232" name="Rectangle à coins arrondis 231"/>
                    <p:cNvSpPr/>
                    <p:nvPr/>
                  </p:nvSpPr>
                  <p:spPr>
                    <a:xfrm>
                      <a:off x="1356361" y="3816148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3" name="Rectangle à coins arrondis 232"/>
                    <p:cNvSpPr/>
                    <p:nvPr/>
                  </p:nvSpPr>
                  <p:spPr>
                    <a:xfrm>
                      <a:off x="1300481" y="3882501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4" name="Rectangle à coins arrondis 233"/>
                    <p:cNvSpPr/>
                    <p:nvPr/>
                  </p:nvSpPr>
                  <p:spPr>
                    <a:xfrm>
                      <a:off x="1244601" y="3948854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grpFill/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</p:grpSp>
              <p:sp>
                <p:nvSpPr>
                  <p:cNvPr id="222" name="Rectangle à coins arrondis 221"/>
                  <p:cNvSpPr/>
                  <p:nvPr/>
                </p:nvSpPr>
                <p:spPr>
                  <a:xfrm>
                    <a:off x="2362066" y="3351882"/>
                    <a:ext cx="795867" cy="407054"/>
                  </a:xfrm>
                  <a:prstGeom prst="roundRect">
                    <a:avLst>
                      <a:gd name="adj" fmla="val 16326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grpSp>
                <p:nvGrpSpPr>
                  <p:cNvPr id="223" name="Grouper 222"/>
                  <p:cNvGrpSpPr/>
                  <p:nvPr/>
                </p:nvGrpSpPr>
                <p:grpSpPr>
                  <a:xfrm>
                    <a:off x="3808659" y="3410859"/>
                    <a:ext cx="289101" cy="289101"/>
                    <a:chOff x="3927155" y="3532577"/>
                    <a:chExt cx="289101" cy="289101"/>
                  </a:xfrm>
                </p:grpSpPr>
                <p:sp>
                  <p:nvSpPr>
                    <p:cNvPr id="230" name="Ellipse 229"/>
                    <p:cNvSpPr/>
                    <p:nvPr/>
                  </p:nvSpPr>
                  <p:spPr>
                    <a:xfrm>
                      <a:off x="3927155" y="3532577"/>
                      <a:ext cx="289101" cy="289101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31" name="Ellipse 230"/>
                    <p:cNvSpPr/>
                    <p:nvPr/>
                  </p:nvSpPr>
                  <p:spPr>
                    <a:xfrm>
                      <a:off x="4029270" y="3634692"/>
                      <a:ext cx="84871" cy="8487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cxnSp>
                <p:nvCxnSpPr>
                  <p:cNvPr id="224" name="Connecteur droit 223"/>
                  <p:cNvCxnSpPr/>
                  <p:nvPr/>
                </p:nvCxnSpPr>
                <p:spPr>
                  <a:xfrm>
                    <a:off x="4907289" y="3555409"/>
                    <a:ext cx="568028" cy="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5" name="Grouper 224"/>
                  <p:cNvGrpSpPr/>
                  <p:nvPr/>
                </p:nvGrpSpPr>
                <p:grpSpPr>
                  <a:xfrm>
                    <a:off x="6226163" y="3352175"/>
                    <a:ext cx="406468" cy="406468"/>
                    <a:chOff x="5279957" y="4005457"/>
                    <a:chExt cx="476318" cy="476318"/>
                  </a:xfrm>
                </p:grpSpPr>
                <p:sp>
                  <p:nvSpPr>
                    <p:cNvPr id="227" name="Ellipse 226"/>
                    <p:cNvSpPr/>
                    <p:nvPr/>
                  </p:nvSpPr>
                  <p:spPr>
                    <a:xfrm>
                      <a:off x="5279957" y="4005457"/>
                      <a:ext cx="476318" cy="476318"/>
                    </a:xfrm>
                    <a:prstGeom prst="ellipse">
                      <a:avLst/>
                    </a:prstGeom>
                    <a:noFill/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28" name="Ellipse 227"/>
                    <p:cNvSpPr/>
                    <p:nvPr/>
                  </p:nvSpPr>
                  <p:spPr>
                    <a:xfrm>
                      <a:off x="5348725" y="4074225"/>
                      <a:ext cx="338782" cy="338782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  <p:sp>
                  <p:nvSpPr>
                    <p:cNvPr id="229" name="Ellipse 228"/>
                    <p:cNvSpPr/>
                    <p:nvPr/>
                  </p:nvSpPr>
                  <p:spPr>
                    <a:xfrm>
                      <a:off x="5468388" y="4193888"/>
                      <a:ext cx="99456" cy="994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"/>
                    </a:p>
                  </p:txBody>
                </p:sp>
              </p:grpSp>
              <p:sp>
                <p:nvSpPr>
                  <p:cNvPr id="226" name="ZoneTexte 225"/>
                  <p:cNvSpPr txBox="1"/>
                  <p:nvPr/>
                </p:nvSpPr>
                <p:spPr>
                  <a:xfrm>
                    <a:off x="7264185" y="3370744"/>
                    <a:ext cx="690805" cy="377449"/>
                  </a:xfrm>
                  <a:prstGeom prst="rect">
                    <a:avLst/>
                  </a:prstGeom>
                  <a:noFill/>
                  <a:ln w="12700" cmpd="sng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Helvetica Neue"/>
                        <a:cs typeface="Helvetica Neue"/>
                      </a:rPr>
                      <a:t>[ … ]</a:t>
                    </a:r>
                    <a:endParaRPr lang="en-US" sz="1000" dirty="0">
                      <a:latin typeface="Helvetica Neue"/>
                      <a:cs typeface="Helvetica Neue"/>
                    </a:endParaRPr>
                  </a:p>
                </p:txBody>
              </p:sp>
            </p:grpSp>
          </p:grpSp>
          <p:grpSp>
            <p:nvGrpSpPr>
              <p:cNvPr id="256" name="Grouper 255"/>
              <p:cNvGrpSpPr/>
              <p:nvPr/>
            </p:nvGrpSpPr>
            <p:grpSpPr>
              <a:xfrm>
                <a:off x="762659" y="3181302"/>
                <a:ext cx="4453709" cy="338554"/>
                <a:chOff x="4281030" y="3218428"/>
                <a:chExt cx="4453709" cy="338554"/>
              </a:xfrm>
            </p:grpSpPr>
            <p:sp>
              <p:nvSpPr>
                <p:cNvPr id="215" name="ZoneTexte 214"/>
                <p:cNvSpPr txBox="1"/>
                <p:nvPr/>
              </p:nvSpPr>
              <p:spPr>
                <a:xfrm>
                  <a:off x="4281030" y="3279983"/>
                  <a:ext cx="453970" cy="2154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Actor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6" name="ZoneTexte 215"/>
                <p:cNvSpPr txBox="1"/>
                <p:nvPr/>
              </p:nvSpPr>
              <p:spPr>
                <a:xfrm>
                  <a:off x="4984702" y="3218428"/>
                  <a:ext cx="621495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Interface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7" name="ZoneTexte 216"/>
                <p:cNvSpPr txBox="1"/>
                <p:nvPr/>
              </p:nvSpPr>
              <p:spPr>
                <a:xfrm>
                  <a:off x="5853243" y="3218428"/>
                  <a:ext cx="441146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Port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8" name="ZoneTexte 217"/>
                <p:cNvSpPr txBox="1"/>
                <p:nvPr/>
              </p:nvSpPr>
              <p:spPr>
                <a:xfrm>
                  <a:off x="6545473" y="3218428"/>
                  <a:ext cx="671979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Value </a:t>
                  </a:r>
                </a:p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Exchange</a:t>
                  </a:r>
                  <a:endParaRPr lang="en-US" sz="800" b="1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9" name="ZoneTexte 218"/>
                <p:cNvSpPr txBox="1"/>
                <p:nvPr/>
              </p:nvSpPr>
              <p:spPr>
                <a:xfrm>
                  <a:off x="7404415" y="3218428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AND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20" name="ZoneTexte 219"/>
                <p:cNvSpPr txBox="1"/>
                <p:nvPr/>
              </p:nvSpPr>
              <p:spPr>
                <a:xfrm>
                  <a:off x="8165352" y="3218428"/>
                  <a:ext cx="569387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OR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</p:grpSp>
          <p:grpSp>
            <p:nvGrpSpPr>
              <p:cNvPr id="257" name="Grouper 256"/>
              <p:cNvGrpSpPr/>
              <p:nvPr/>
            </p:nvGrpSpPr>
            <p:grpSpPr>
              <a:xfrm>
                <a:off x="685715" y="3976958"/>
                <a:ext cx="4492181" cy="338555"/>
                <a:chOff x="4204086" y="4023491"/>
                <a:chExt cx="4492181" cy="338555"/>
              </a:xfrm>
            </p:grpSpPr>
            <p:sp>
              <p:nvSpPr>
                <p:cNvPr id="209" name="ZoneTexte 208"/>
                <p:cNvSpPr txBox="1"/>
                <p:nvPr/>
              </p:nvSpPr>
              <p:spPr>
                <a:xfrm>
                  <a:off x="4204086" y="4023491"/>
                  <a:ext cx="607859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Market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Segment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0" name="ZoneTexte 209"/>
                <p:cNvSpPr txBox="1"/>
                <p:nvPr/>
              </p:nvSpPr>
              <p:spPr>
                <a:xfrm>
                  <a:off x="5017170" y="4085046"/>
                  <a:ext cx="556563" cy="215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Activity</a:t>
                  </a:r>
                </a:p>
              </p:txBody>
            </p:sp>
            <p:sp>
              <p:nvSpPr>
                <p:cNvPr id="211" name="ZoneTexte 210"/>
                <p:cNvSpPr txBox="1"/>
                <p:nvPr/>
              </p:nvSpPr>
              <p:spPr>
                <a:xfrm>
                  <a:off x="5782712" y="4023491"/>
                  <a:ext cx="58221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Start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Stimulus</a:t>
                  </a:r>
                </a:p>
              </p:txBody>
            </p:sp>
            <p:sp>
              <p:nvSpPr>
                <p:cNvPr id="212" name="ZoneTexte 211"/>
                <p:cNvSpPr txBox="1"/>
                <p:nvPr/>
              </p:nvSpPr>
              <p:spPr>
                <a:xfrm>
                  <a:off x="6506999" y="4023491"/>
                  <a:ext cx="748923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Connection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Element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3" name="ZoneTexte 212"/>
                <p:cNvSpPr txBox="1"/>
                <p:nvPr/>
              </p:nvSpPr>
              <p:spPr>
                <a:xfrm>
                  <a:off x="7398003" y="4023491"/>
                  <a:ext cx="58221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END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Stimulus</a:t>
                  </a:r>
                  <a:endParaRPr lang="en-US" sz="800" dirty="0"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14" name="ZoneTexte 213"/>
                <p:cNvSpPr txBox="1"/>
                <p:nvPr/>
              </p:nvSpPr>
              <p:spPr>
                <a:xfrm>
                  <a:off x="8203824" y="4023491"/>
                  <a:ext cx="492443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Helvetica Neue"/>
                      <a:cs typeface="Helvetica Neue"/>
                    </a:rPr>
                    <a:t>Value</a:t>
                  </a:r>
                </a:p>
                <a:p>
                  <a:pPr algn="ctr"/>
                  <a:r>
                    <a:rPr lang="en-US" sz="800" dirty="0" smtClean="0">
                      <a:latin typeface="Helvetica Neue"/>
                      <a:cs typeface="Helvetica Neue"/>
                    </a:rPr>
                    <a:t>Object</a:t>
                  </a:r>
                </a:p>
              </p:txBody>
            </p:sp>
          </p:grpSp>
        </p:grpSp>
        <p:sp>
          <p:nvSpPr>
            <p:cNvPr id="261" name="ZoneTexte 260"/>
            <p:cNvSpPr txBox="1"/>
            <p:nvPr/>
          </p:nvSpPr>
          <p:spPr>
            <a:xfrm>
              <a:off x="4375077" y="3030767"/>
              <a:ext cx="673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 Neue Medium"/>
                  <a:cs typeface="Helvetica Neue Medium"/>
                </a:rPr>
                <a:t>Legend</a:t>
              </a:r>
              <a:endParaRPr lang="en-US" sz="1100" dirty="0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82" name="Grouper 281"/>
          <p:cNvGrpSpPr/>
          <p:nvPr/>
        </p:nvGrpSpPr>
        <p:grpSpPr>
          <a:xfrm>
            <a:off x="2212187" y="325313"/>
            <a:ext cx="4832856" cy="2650985"/>
            <a:chOff x="2212187" y="325313"/>
            <a:chExt cx="4832856" cy="2650985"/>
          </a:xfrm>
        </p:grpSpPr>
        <p:cxnSp>
          <p:nvCxnSpPr>
            <p:cNvPr id="153" name="Connecteur droit 22"/>
            <p:cNvCxnSpPr>
              <a:endCxn id="136" idx="2"/>
            </p:cNvCxnSpPr>
            <p:nvPr/>
          </p:nvCxnSpPr>
          <p:spPr>
            <a:xfrm flipH="1" flipV="1">
              <a:off x="4552977" y="1534858"/>
              <a:ext cx="214111" cy="192726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22"/>
            <p:cNvCxnSpPr>
              <a:stCxn id="140" idx="3"/>
            </p:cNvCxnSpPr>
            <p:nvPr/>
          </p:nvCxnSpPr>
          <p:spPr>
            <a:xfrm>
              <a:off x="2917795" y="1421032"/>
              <a:ext cx="172322" cy="0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à coins arrondis 125"/>
            <p:cNvSpPr/>
            <p:nvPr/>
          </p:nvSpPr>
          <p:spPr>
            <a:xfrm>
              <a:off x="5263685" y="325313"/>
              <a:ext cx="1781358" cy="25170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Broker</a:t>
              </a:r>
              <a:endParaRPr lang="en-US" sz="800" b="1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3" name="Rectangle à coins arrondis 52"/>
            <p:cNvSpPr/>
            <p:nvPr/>
          </p:nvSpPr>
          <p:spPr>
            <a:xfrm>
              <a:off x="2212187" y="325313"/>
              <a:ext cx="1908165" cy="25170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Orca</a:t>
              </a:r>
              <a:endParaRPr lang="en-US" sz="800" b="1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547606" y="1675011"/>
              <a:ext cx="1139836" cy="897298"/>
            </a:xfrm>
            <a:prstGeom prst="roundRect">
              <a:avLst>
                <a:gd name="adj" fmla="val 16326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Assess Risk 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Situation</a:t>
              </a:r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2917795" y="1596090"/>
              <a:ext cx="344647" cy="159647"/>
              <a:chOff x="1946335" y="2152645"/>
              <a:chExt cx="694269" cy="321599"/>
            </a:xfrm>
          </p:grpSpPr>
          <p:sp>
            <p:nvSpPr>
              <p:cNvPr id="21" name="Rectangle à coins arrondis 20"/>
              <p:cNvSpPr/>
              <p:nvPr/>
            </p:nvSpPr>
            <p:spPr>
              <a:xfrm>
                <a:off x="1946335" y="2152645"/>
                <a:ext cx="694269" cy="3215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" name="Triangle isocèle 21"/>
              <p:cNvSpPr/>
              <p:nvPr/>
            </p:nvSpPr>
            <p:spPr>
              <a:xfrm>
                <a:off x="2184690" y="2212938"/>
                <a:ext cx="217551" cy="187543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70" name="Rectangle à coins arrondis 69"/>
            <p:cNvSpPr/>
            <p:nvPr/>
          </p:nvSpPr>
          <p:spPr>
            <a:xfrm rot="5400000">
              <a:off x="3418576" y="1978587"/>
              <a:ext cx="537728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1" name="Triangle isocèle 70"/>
            <p:cNvSpPr/>
            <p:nvPr/>
          </p:nvSpPr>
          <p:spPr>
            <a:xfrm rot="16200000" flipH="1">
              <a:off x="3636778" y="188001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2" name="Triangle isocèle 71"/>
            <p:cNvSpPr/>
            <p:nvPr/>
          </p:nvSpPr>
          <p:spPr>
            <a:xfrm rot="5400000" flipH="1">
              <a:off x="3636773" y="2010918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" name="Grouper 1"/>
            <p:cNvGrpSpPr/>
            <p:nvPr/>
          </p:nvGrpSpPr>
          <p:grpSpPr>
            <a:xfrm rot="5400000">
              <a:off x="3206405" y="1945526"/>
              <a:ext cx="290875" cy="153984"/>
              <a:chOff x="4726310" y="3016625"/>
              <a:chExt cx="585947" cy="310190"/>
            </a:xfrm>
          </p:grpSpPr>
          <p:sp>
            <p:nvSpPr>
              <p:cNvPr id="3" name="Triangle isocèle 2"/>
              <p:cNvSpPr/>
              <p:nvPr/>
            </p:nvSpPr>
            <p:spPr>
              <a:xfrm>
                <a:off x="4726310" y="3110109"/>
                <a:ext cx="585947" cy="119135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4976844" y="3016625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4840319" y="3241944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5113369" y="3241944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8" name="Grouper 7"/>
            <p:cNvGrpSpPr/>
            <p:nvPr/>
          </p:nvGrpSpPr>
          <p:grpSpPr>
            <a:xfrm>
              <a:off x="2716016" y="1989401"/>
              <a:ext cx="201778" cy="201778"/>
              <a:chOff x="5279957" y="4005457"/>
              <a:chExt cx="476318" cy="476318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5279957" y="4005457"/>
                <a:ext cx="476318" cy="476318"/>
              </a:xfrm>
              <a:prstGeom prst="ellipse">
                <a:avLst/>
              </a:prstGeom>
              <a:noFill/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48725" y="4074225"/>
                <a:ext cx="338782" cy="338782"/>
              </a:xfrm>
              <a:prstGeom prst="ellipse">
                <a:avLst/>
              </a:prstGeom>
              <a:solidFill>
                <a:schemeClr val="accent5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5468388" y="4193888"/>
                <a:ext cx="99456" cy="99456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34" name="Connecteur droit 22"/>
            <p:cNvCxnSpPr>
              <a:stCxn id="30" idx="2"/>
              <a:endCxn id="21" idx="0"/>
            </p:cNvCxnSpPr>
            <p:nvPr/>
          </p:nvCxnSpPr>
          <p:spPr>
            <a:xfrm>
              <a:off x="3090119" y="1248714"/>
              <a:ext cx="0" cy="347377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22"/>
            <p:cNvCxnSpPr>
              <a:stCxn id="21" idx="2"/>
              <a:endCxn id="5" idx="4"/>
            </p:cNvCxnSpPr>
            <p:nvPr/>
          </p:nvCxnSpPr>
          <p:spPr>
            <a:xfrm rot="16200000" flipH="1">
              <a:off x="3082982" y="1762874"/>
              <a:ext cx="199005" cy="184732"/>
            </a:xfrm>
            <a:prstGeom prst="curvedConnector2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22"/>
            <p:cNvCxnSpPr>
              <a:stCxn id="9" idx="6"/>
              <a:endCxn id="6" idx="4"/>
            </p:cNvCxnSpPr>
            <p:nvPr/>
          </p:nvCxnSpPr>
          <p:spPr>
            <a:xfrm>
              <a:off x="2917795" y="2090290"/>
              <a:ext cx="35705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r 137"/>
            <p:cNvGrpSpPr/>
            <p:nvPr/>
          </p:nvGrpSpPr>
          <p:grpSpPr>
            <a:xfrm>
              <a:off x="2547606" y="585909"/>
              <a:ext cx="1219659" cy="662804"/>
              <a:chOff x="1080625" y="1181769"/>
              <a:chExt cx="2020621" cy="1098074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1080625" y="1181769"/>
                <a:ext cx="1888377" cy="965830"/>
              </a:xfrm>
              <a:prstGeom prst="roundRect">
                <a:avLst>
                  <a:gd name="adj" fmla="val 16326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Identify </a:t>
                </a:r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Amendments</a:t>
                </a:r>
              </a:p>
              <a:p>
                <a:pPr algn="ctr"/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29" name="Grouper 28"/>
              <p:cNvGrpSpPr/>
              <p:nvPr/>
            </p:nvGrpSpPr>
            <p:grpSpPr>
              <a:xfrm>
                <a:off x="1693920" y="2015354"/>
                <a:ext cx="570980" cy="264489"/>
                <a:chOff x="1946331" y="2152640"/>
                <a:chExt cx="694268" cy="321598"/>
              </a:xfrm>
            </p:grpSpPr>
            <p:sp>
              <p:nvSpPr>
                <p:cNvPr id="30" name="Rectangle à coins arrondis 29"/>
                <p:cNvSpPr/>
                <p:nvPr/>
              </p:nvSpPr>
              <p:spPr>
                <a:xfrm>
                  <a:off x="1946331" y="2152640"/>
                  <a:ext cx="694268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1" name="Triangle isocèle 30"/>
                <p:cNvSpPr/>
                <p:nvPr/>
              </p:nvSpPr>
              <p:spPr>
                <a:xfrm>
                  <a:off x="2184690" y="2212937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45" name="Grouper 44"/>
              <p:cNvGrpSpPr/>
              <p:nvPr/>
            </p:nvGrpSpPr>
            <p:grpSpPr>
              <a:xfrm rot="5400000">
                <a:off x="2683512" y="1526069"/>
                <a:ext cx="570980" cy="264489"/>
                <a:chOff x="1946331" y="2152640"/>
                <a:chExt cx="694268" cy="321598"/>
              </a:xfrm>
            </p:grpSpPr>
            <p:sp>
              <p:nvSpPr>
                <p:cNvPr id="46" name="Rectangle à coins arrondis 45"/>
                <p:cNvSpPr/>
                <p:nvPr/>
              </p:nvSpPr>
              <p:spPr>
                <a:xfrm>
                  <a:off x="1946331" y="2152640"/>
                  <a:ext cx="694268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>
                  <a:off x="2184690" y="2212937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cxnSp>
          <p:nvCxnSpPr>
            <p:cNvPr id="49" name="Connecteur droit 22"/>
            <p:cNvCxnSpPr>
              <a:stCxn id="46" idx="2"/>
              <a:endCxn id="30" idx="0"/>
            </p:cNvCxnSpPr>
            <p:nvPr/>
          </p:nvCxnSpPr>
          <p:spPr>
            <a:xfrm rot="10800000" flipV="1">
              <a:off x="3090119" y="873554"/>
              <a:ext cx="517501" cy="215512"/>
            </a:xfrm>
            <a:prstGeom prst="curvedConnector2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r 56"/>
            <p:cNvGrpSpPr/>
            <p:nvPr/>
          </p:nvGrpSpPr>
          <p:grpSpPr>
            <a:xfrm rot="5400000">
              <a:off x="3948029" y="793731"/>
              <a:ext cx="344647" cy="159647"/>
              <a:chOff x="1946331" y="2152640"/>
              <a:chExt cx="694268" cy="321598"/>
            </a:xfrm>
          </p:grpSpPr>
          <p:sp>
            <p:nvSpPr>
              <p:cNvPr id="58" name="Rectangle à coins arrondis 57"/>
              <p:cNvSpPr/>
              <p:nvPr/>
            </p:nvSpPr>
            <p:spPr>
              <a:xfrm>
                <a:off x="1946331" y="2152640"/>
                <a:ext cx="694268" cy="3215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Triangle isocèle 58"/>
              <p:cNvSpPr/>
              <p:nvPr/>
            </p:nvSpPr>
            <p:spPr>
              <a:xfrm>
                <a:off x="2184690" y="2212937"/>
                <a:ext cx="217550" cy="187542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60" name="Connecteur droit 22"/>
            <p:cNvCxnSpPr>
              <a:stCxn id="58" idx="2"/>
              <a:endCxn id="46" idx="0"/>
            </p:cNvCxnSpPr>
            <p:nvPr/>
          </p:nvCxnSpPr>
          <p:spPr>
            <a:xfrm flipH="1">
              <a:off x="3767266" y="873554"/>
              <a:ext cx="27326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à coins arrondis 63"/>
            <p:cNvSpPr/>
            <p:nvPr/>
          </p:nvSpPr>
          <p:spPr>
            <a:xfrm rot="5400000">
              <a:off x="3846678" y="1977948"/>
              <a:ext cx="539007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5" name="Triangle isocèle 64"/>
            <p:cNvSpPr/>
            <p:nvPr/>
          </p:nvSpPr>
          <p:spPr>
            <a:xfrm rot="16200000" flipH="1">
              <a:off x="4065526" y="187873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" name="Triangle isocèle 65"/>
            <p:cNvSpPr/>
            <p:nvPr/>
          </p:nvSpPr>
          <p:spPr>
            <a:xfrm rot="5400000" flipH="1">
              <a:off x="4065526" y="200964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76" name="Connecteur droit 22"/>
            <p:cNvCxnSpPr>
              <a:stCxn id="66" idx="3"/>
              <a:endCxn id="72" idx="0"/>
            </p:cNvCxnSpPr>
            <p:nvPr/>
          </p:nvCxnSpPr>
          <p:spPr>
            <a:xfrm flipH="1">
              <a:off x="3737321" y="2056192"/>
              <a:ext cx="335654" cy="127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22"/>
            <p:cNvCxnSpPr>
              <a:stCxn id="65" idx="0"/>
              <a:endCxn id="71" idx="3"/>
            </p:cNvCxnSpPr>
            <p:nvPr/>
          </p:nvCxnSpPr>
          <p:spPr>
            <a:xfrm flipH="1">
              <a:off x="3737326" y="1925285"/>
              <a:ext cx="335649" cy="12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22"/>
            <p:cNvCxnSpPr>
              <a:stCxn id="4" idx="0"/>
              <a:endCxn id="72" idx="3"/>
            </p:cNvCxnSpPr>
            <p:nvPr/>
          </p:nvCxnSpPr>
          <p:spPr>
            <a:xfrm>
              <a:off x="3428835" y="2022516"/>
              <a:ext cx="215387" cy="3495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à coins arrondis 90"/>
            <p:cNvSpPr/>
            <p:nvPr/>
          </p:nvSpPr>
          <p:spPr>
            <a:xfrm rot="5400000">
              <a:off x="4838158" y="1379400"/>
              <a:ext cx="860552" cy="1596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Triangle isocèle 91"/>
            <p:cNvSpPr/>
            <p:nvPr/>
          </p:nvSpPr>
          <p:spPr>
            <a:xfrm rot="5400000">
              <a:off x="5217777" y="1187525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27" name="Grouper 126"/>
            <p:cNvGrpSpPr/>
            <p:nvPr/>
          </p:nvGrpSpPr>
          <p:grpSpPr>
            <a:xfrm>
              <a:off x="5589429" y="1021877"/>
              <a:ext cx="1155097" cy="1251722"/>
              <a:chOff x="1244601" y="3816148"/>
              <a:chExt cx="907626" cy="525006"/>
            </a:xfrm>
            <a:solidFill>
              <a:srgbClr val="FFFFFF"/>
            </a:solidFill>
          </p:grpSpPr>
          <p:sp>
            <p:nvSpPr>
              <p:cNvPr id="128" name="Rectangle à coins arrondis 127"/>
              <p:cNvSpPr/>
              <p:nvPr/>
            </p:nvSpPr>
            <p:spPr>
              <a:xfrm>
                <a:off x="1356361" y="3816148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9" name="Rectangle à coins arrondis 128"/>
              <p:cNvSpPr/>
              <p:nvPr/>
            </p:nvSpPr>
            <p:spPr>
              <a:xfrm>
                <a:off x="1300481" y="3882501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0" name="Rectangle à coins arrondis 129"/>
              <p:cNvSpPr/>
              <p:nvPr/>
            </p:nvSpPr>
            <p:spPr>
              <a:xfrm>
                <a:off x="1244601" y="3948854"/>
                <a:ext cx="795866" cy="392300"/>
              </a:xfrm>
              <a:prstGeom prst="roundRect">
                <a:avLst>
                  <a:gd name="adj" fmla="val 0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Company</a:t>
                </a:r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106" name="Connecteur droit 22"/>
            <p:cNvCxnSpPr>
              <a:stCxn id="58" idx="0"/>
              <a:endCxn id="92" idx="3"/>
            </p:cNvCxnSpPr>
            <p:nvPr/>
          </p:nvCxnSpPr>
          <p:spPr>
            <a:xfrm>
              <a:off x="4200176" y="873555"/>
              <a:ext cx="1025050" cy="360520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22"/>
            <p:cNvCxnSpPr>
              <a:stCxn id="66" idx="0"/>
              <a:endCxn id="94" idx="3"/>
            </p:cNvCxnSpPr>
            <p:nvPr/>
          </p:nvCxnSpPr>
          <p:spPr>
            <a:xfrm flipV="1">
              <a:off x="4166074" y="1517512"/>
              <a:ext cx="1059152" cy="538680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22"/>
            <p:cNvCxnSpPr>
              <a:stCxn id="65" idx="3"/>
              <a:endCxn id="93" idx="0"/>
            </p:cNvCxnSpPr>
            <p:nvPr/>
          </p:nvCxnSpPr>
          <p:spPr>
            <a:xfrm flipV="1">
              <a:off x="4166074" y="1379033"/>
              <a:ext cx="1059152" cy="546252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er 86"/>
            <p:cNvGrpSpPr/>
            <p:nvPr/>
          </p:nvGrpSpPr>
          <p:grpSpPr>
            <a:xfrm>
              <a:off x="6005668" y="1571125"/>
              <a:ext cx="143516" cy="143516"/>
              <a:chOff x="3927155" y="3532577"/>
              <a:chExt cx="289101" cy="289101"/>
            </a:xfrm>
          </p:grpSpPr>
          <p:sp>
            <p:nvSpPr>
              <p:cNvPr id="88" name="Ellipse 87"/>
              <p:cNvSpPr/>
              <p:nvPr/>
            </p:nvSpPr>
            <p:spPr>
              <a:xfrm>
                <a:off x="3927155" y="3532577"/>
                <a:ext cx="289101" cy="289101"/>
              </a:xfrm>
              <a:prstGeom prst="ellipse">
                <a:avLst/>
              </a:prstGeom>
              <a:solidFill>
                <a:schemeClr val="accent5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4029270" y="3634692"/>
                <a:ext cx="84871" cy="84871"/>
              </a:xfrm>
              <a:prstGeom prst="ellipse">
                <a:avLst/>
              </a:prstGeom>
              <a:solidFill>
                <a:srgbClr val="000000"/>
              </a:solidFill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95" name="Connecteur droit 22"/>
            <p:cNvCxnSpPr>
              <a:stCxn id="88" idx="2"/>
              <a:endCxn id="91" idx="0"/>
            </p:cNvCxnSpPr>
            <p:nvPr/>
          </p:nvCxnSpPr>
          <p:spPr>
            <a:xfrm rot="10800000">
              <a:off x="5348258" y="1459225"/>
              <a:ext cx="657410" cy="183659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prstDash val="sysDash"/>
              <a:headEnd type="none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arré corné 130"/>
            <p:cNvSpPr/>
            <p:nvPr/>
          </p:nvSpPr>
          <p:spPr>
            <a:xfrm>
              <a:off x="5670291" y="1924002"/>
              <a:ext cx="870633" cy="258203"/>
            </a:xfrm>
            <a:prstGeom prst="foldedCorner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Need of </a:t>
              </a:r>
            </a:p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assessments </a:t>
              </a:r>
              <a:endParaRPr lang="en-US" sz="8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4341330" y="569091"/>
              <a:ext cx="851515" cy="21544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[Amendments]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4209862" y="1196304"/>
              <a:ext cx="686229" cy="33855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[Evaluation </a:t>
              </a: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Report]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013822" y="2391522"/>
              <a:ext cx="1030606" cy="584776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[Company Questionnaires</a:t>
              </a:r>
            </a:p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and Evidence]</a:t>
              </a:r>
            </a:p>
            <a:p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2434241" y="1270941"/>
              <a:ext cx="483554" cy="30018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lIns="0" tIns="0" rIns="36000" bIns="0" rtlCol="0">
              <a:noAutofit/>
            </a:bodyPr>
            <a:lstStyle/>
            <a:p>
              <a:pPr algn="r"/>
              <a:r>
                <a:rPr lang="en-US" sz="800" dirty="0" smtClean="0">
                  <a:latin typeface="Helvetica Neue"/>
                  <a:cs typeface="Helvetica Neue"/>
                </a:rPr>
                <a:t>Risk </a:t>
              </a:r>
            </a:p>
            <a:p>
              <a:pPr algn="r"/>
              <a:r>
                <a:rPr lang="en-US" sz="800" dirty="0" smtClean="0">
                  <a:latin typeface="Helvetica Neue"/>
                  <a:cs typeface="Helvetica Neue"/>
                </a:rPr>
                <a:t>Situations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cxnSp>
          <p:nvCxnSpPr>
            <p:cNvPr id="157" name="Connecteur droit 22"/>
            <p:cNvCxnSpPr>
              <a:stCxn id="137" idx="0"/>
            </p:cNvCxnSpPr>
            <p:nvPr/>
          </p:nvCxnSpPr>
          <p:spPr>
            <a:xfrm flipV="1">
              <a:off x="4529125" y="2057468"/>
              <a:ext cx="0" cy="334054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22"/>
            <p:cNvCxnSpPr>
              <a:endCxn id="135" idx="2"/>
            </p:cNvCxnSpPr>
            <p:nvPr/>
          </p:nvCxnSpPr>
          <p:spPr>
            <a:xfrm flipV="1">
              <a:off x="4632213" y="784535"/>
              <a:ext cx="134875" cy="237342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22"/>
            <p:cNvCxnSpPr>
              <a:endCxn id="140" idx="3"/>
            </p:cNvCxnSpPr>
            <p:nvPr/>
          </p:nvCxnSpPr>
          <p:spPr>
            <a:xfrm flipH="1">
              <a:off x="2917795" y="1421032"/>
              <a:ext cx="172323" cy="0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riangle isocèle 140"/>
            <p:cNvSpPr/>
            <p:nvPr/>
          </p:nvSpPr>
          <p:spPr>
            <a:xfrm rot="16200000">
              <a:off x="3636773" y="215543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2" name="Triangle isocèle 141"/>
            <p:cNvSpPr/>
            <p:nvPr/>
          </p:nvSpPr>
          <p:spPr>
            <a:xfrm rot="16200000">
              <a:off x="4065526" y="2154156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3" name="Connecteur droit 22"/>
            <p:cNvCxnSpPr>
              <a:stCxn id="142" idx="0"/>
              <a:endCxn id="141" idx="3"/>
            </p:cNvCxnSpPr>
            <p:nvPr/>
          </p:nvCxnSpPr>
          <p:spPr>
            <a:xfrm flipH="1">
              <a:off x="3737334" y="2200705"/>
              <a:ext cx="335641" cy="127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riangle isocèle 92"/>
            <p:cNvSpPr/>
            <p:nvPr/>
          </p:nvSpPr>
          <p:spPr>
            <a:xfrm rot="16200000">
              <a:off x="5217777" y="1332483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4" name="Triangle isocèle 93"/>
            <p:cNvSpPr/>
            <p:nvPr/>
          </p:nvSpPr>
          <p:spPr>
            <a:xfrm rot="5400000">
              <a:off x="5217777" y="1470962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riangle isocèle 143"/>
            <p:cNvSpPr/>
            <p:nvPr/>
          </p:nvSpPr>
          <p:spPr>
            <a:xfrm rot="16200000">
              <a:off x="5218213" y="1627036"/>
              <a:ext cx="107996" cy="93099"/>
            </a:xfrm>
            <a:prstGeom prst="triangl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Connecteur droit 22"/>
            <p:cNvCxnSpPr>
              <a:stCxn id="142" idx="3"/>
              <a:endCxn id="144" idx="0"/>
            </p:cNvCxnSpPr>
            <p:nvPr/>
          </p:nvCxnSpPr>
          <p:spPr>
            <a:xfrm flipV="1">
              <a:off x="4166074" y="1673586"/>
              <a:ext cx="1059588" cy="527120"/>
            </a:xfrm>
            <a:prstGeom prst="straightConnector1">
              <a:avLst/>
            </a:prstGeom>
            <a:ln w="28575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ZoneTexte 145"/>
            <p:cNvSpPr txBox="1"/>
            <p:nvPr/>
          </p:nvSpPr>
          <p:spPr>
            <a:xfrm>
              <a:off x="4761054" y="2189473"/>
              <a:ext cx="406874" cy="215444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[Fee]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cxnSp>
          <p:nvCxnSpPr>
            <p:cNvPr id="147" name="Connecteur droit 22"/>
            <p:cNvCxnSpPr>
              <a:stCxn id="146" idx="0"/>
            </p:cNvCxnSpPr>
            <p:nvPr/>
          </p:nvCxnSpPr>
          <p:spPr>
            <a:xfrm flipV="1">
              <a:off x="4964491" y="1517512"/>
              <a:ext cx="2563" cy="671961"/>
            </a:xfrm>
            <a:prstGeom prst="straightConnector1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9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er 110"/>
          <p:cNvGrpSpPr/>
          <p:nvPr/>
        </p:nvGrpSpPr>
        <p:grpSpPr>
          <a:xfrm>
            <a:off x="1081852" y="404518"/>
            <a:ext cx="6378222" cy="4210720"/>
            <a:chOff x="1081852" y="404518"/>
            <a:chExt cx="6378222" cy="4210720"/>
          </a:xfrm>
        </p:grpSpPr>
        <p:grpSp>
          <p:nvGrpSpPr>
            <p:cNvPr id="109" name="Grouper 108"/>
            <p:cNvGrpSpPr/>
            <p:nvPr/>
          </p:nvGrpSpPr>
          <p:grpSpPr>
            <a:xfrm>
              <a:off x="1081852" y="3282796"/>
              <a:ext cx="6378222" cy="1332442"/>
              <a:chOff x="1081852" y="3282796"/>
              <a:chExt cx="6378222" cy="133244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081852" y="3282796"/>
                <a:ext cx="350073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1925" y="3282796"/>
                <a:ext cx="6028149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10" name="Grouper 109"/>
            <p:cNvGrpSpPr/>
            <p:nvPr/>
          </p:nvGrpSpPr>
          <p:grpSpPr>
            <a:xfrm>
              <a:off x="1081852" y="404518"/>
              <a:ext cx="6378222" cy="2737556"/>
              <a:chOff x="1081852" y="404518"/>
              <a:chExt cx="6378222" cy="273755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081852" y="404518"/>
                <a:ext cx="350073" cy="2737556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Broker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86" name="Grouper 85"/>
              <p:cNvGrpSpPr/>
              <p:nvPr/>
            </p:nvGrpSpPr>
            <p:grpSpPr>
              <a:xfrm>
                <a:off x="1431925" y="404518"/>
                <a:ext cx="212725" cy="2737556"/>
                <a:chOff x="1431925" y="395111"/>
                <a:chExt cx="212725" cy="273755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431925" y="395111"/>
                  <a:ext cx="212725" cy="1405114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User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431925" y="1800225"/>
                  <a:ext cx="212725" cy="1332442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Company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1644650" y="1809632"/>
                <a:ext cx="5815424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44650" y="404518"/>
                <a:ext cx="5815424" cy="140511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" name="Ellipse 9"/>
            <p:cNvSpPr/>
            <p:nvPr/>
          </p:nvSpPr>
          <p:spPr>
            <a:xfrm>
              <a:off x="1759183" y="2361259"/>
              <a:ext cx="206963" cy="206963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163703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Request Assessment </a:t>
              </a:r>
            </a:p>
          </p:txBody>
        </p:sp>
        <p:cxnSp>
          <p:nvCxnSpPr>
            <p:cNvPr id="14" name="Connecteur droit avec flèche 13"/>
            <p:cNvCxnSpPr>
              <a:stCxn id="10" idx="6"/>
              <a:endCxn id="11" idx="1"/>
            </p:cNvCxnSpPr>
            <p:nvPr/>
          </p:nvCxnSpPr>
          <p:spPr>
            <a:xfrm>
              <a:off x="1966146" y="2464741"/>
              <a:ext cx="19755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à coins arrondis 14"/>
            <p:cNvSpPr/>
            <p:nvPr/>
          </p:nvSpPr>
          <p:spPr>
            <a:xfrm>
              <a:off x="3266251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Assign Responsible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301065" y="1206030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Perform Task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248399" y="716847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Register Questionnaire </a:t>
              </a:r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or Task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5059774" y="716847"/>
              <a:ext cx="835378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Answer Questionnaire and Add Evidence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19" name="Connecteur droit avec flèche 18"/>
            <p:cNvCxnSpPr>
              <a:stCxn id="11" idx="3"/>
              <a:endCxn id="15" idx="1"/>
            </p:cNvCxnSpPr>
            <p:nvPr/>
          </p:nvCxnSpPr>
          <p:spPr>
            <a:xfrm>
              <a:off x="2822222" y="246474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8" idx="3"/>
              <a:endCxn id="17" idx="1"/>
            </p:cNvCxnSpPr>
            <p:nvPr/>
          </p:nvCxnSpPr>
          <p:spPr>
            <a:xfrm>
              <a:off x="5895152" y="923810"/>
              <a:ext cx="35324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6" idx="3"/>
              <a:endCxn id="17" idx="1"/>
            </p:cNvCxnSpPr>
            <p:nvPr/>
          </p:nvCxnSpPr>
          <p:spPr>
            <a:xfrm flipV="1">
              <a:off x="4959584" y="923810"/>
              <a:ext cx="1288815" cy="489183"/>
            </a:xfrm>
            <a:prstGeom prst="bentConnector3">
              <a:avLst>
                <a:gd name="adj1" fmla="val 85037"/>
              </a:avLst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er 35"/>
            <p:cNvGrpSpPr/>
            <p:nvPr/>
          </p:nvGrpSpPr>
          <p:grpSpPr>
            <a:xfrm>
              <a:off x="3801415" y="787755"/>
              <a:ext cx="272110" cy="272110"/>
              <a:chOff x="3531540" y="235305"/>
              <a:chExt cx="811860" cy="811860"/>
            </a:xfrm>
          </p:grpSpPr>
          <p:sp>
            <p:nvSpPr>
              <p:cNvPr id="30" name="Losange 29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4" name="Pentagone 33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37" name="Connecteur droit avec flèche 24"/>
            <p:cNvCxnSpPr>
              <a:stCxn id="30" idx="2"/>
              <a:endCxn id="16" idx="1"/>
            </p:cNvCxnSpPr>
            <p:nvPr/>
          </p:nvCxnSpPr>
          <p:spPr>
            <a:xfrm rot="16200000" flipH="1">
              <a:off x="3942703" y="1054631"/>
              <a:ext cx="353128" cy="3635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24"/>
            <p:cNvCxnSpPr>
              <a:stCxn id="30" idx="3"/>
              <a:endCxn id="18" idx="1"/>
            </p:cNvCxnSpPr>
            <p:nvPr/>
          </p:nvCxnSpPr>
          <p:spPr>
            <a:xfrm>
              <a:off x="4073525" y="923810"/>
              <a:ext cx="98624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24"/>
            <p:cNvCxnSpPr>
              <a:stCxn id="15" idx="0"/>
              <a:endCxn id="30" idx="1"/>
            </p:cNvCxnSpPr>
            <p:nvPr/>
          </p:nvCxnSpPr>
          <p:spPr>
            <a:xfrm rot="5400000" flipH="1" flipV="1">
              <a:off x="3031479" y="1487842"/>
              <a:ext cx="1333968" cy="20590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à coins arrondis 47"/>
            <p:cNvSpPr/>
            <p:nvPr/>
          </p:nvSpPr>
          <p:spPr>
            <a:xfrm>
              <a:off x="216370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Company Space  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3266251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Generate Task or Questionnaire</a:t>
              </a:r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482562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Analyze and Asses Risk</a:t>
              </a:r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6289133" y="3479612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Calls for Amendments</a:t>
              </a:r>
            </a:p>
          </p:txBody>
        </p:sp>
        <p:sp>
          <p:nvSpPr>
            <p:cNvPr id="52" name="Rectangle à coins arrondis 51"/>
            <p:cNvSpPr/>
            <p:nvPr/>
          </p:nvSpPr>
          <p:spPr>
            <a:xfrm>
              <a:off x="6289133" y="410689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Evaluation Report </a:t>
              </a:r>
            </a:p>
          </p:txBody>
        </p:sp>
        <p:grpSp>
          <p:nvGrpSpPr>
            <p:cNvPr id="53" name="Grouper 52"/>
            <p:cNvGrpSpPr/>
            <p:nvPr/>
          </p:nvGrpSpPr>
          <p:grpSpPr>
            <a:xfrm>
              <a:off x="5718457" y="3824628"/>
              <a:ext cx="272110" cy="272110"/>
              <a:chOff x="3531540" y="235305"/>
              <a:chExt cx="811860" cy="811860"/>
            </a:xfrm>
          </p:grpSpPr>
          <p:sp>
            <p:nvSpPr>
              <p:cNvPr id="54" name="Losange 53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6" name="Pentagone 55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57" name="Connecteur droit avec flèche 56"/>
            <p:cNvCxnSpPr>
              <a:stCxn id="48" idx="3"/>
              <a:endCxn id="49" idx="1"/>
            </p:cNvCxnSpPr>
            <p:nvPr/>
          </p:nvCxnSpPr>
          <p:spPr>
            <a:xfrm>
              <a:off x="2822222" y="396842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49" idx="3"/>
              <a:endCxn id="50" idx="1"/>
            </p:cNvCxnSpPr>
            <p:nvPr/>
          </p:nvCxnSpPr>
          <p:spPr>
            <a:xfrm>
              <a:off x="3924770" y="3968421"/>
              <a:ext cx="90085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50" idx="3"/>
              <a:endCxn id="54" idx="1"/>
            </p:cNvCxnSpPr>
            <p:nvPr/>
          </p:nvCxnSpPr>
          <p:spPr>
            <a:xfrm flipV="1">
              <a:off x="5484142" y="3960683"/>
              <a:ext cx="234315" cy="773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>
              <a:stCxn id="54" idx="0"/>
              <a:endCxn id="51" idx="1"/>
            </p:cNvCxnSpPr>
            <p:nvPr/>
          </p:nvCxnSpPr>
          <p:spPr>
            <a:xfrm rot="5400000" flipH="1" flipV="1">
              <a:off x="6002796" y="3538292"/>
              <a:ext cx="13805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5"/>
            <p:cNvCxnSpPr>
              <a:stCxn id="54" idx="2"/>
              <a:endCxn id="52" idx="1"/>
            </p:cNvCxnSpPr>
            <p:nvPr/>
          </p:nvCxnSpPr>
          <p:spPr>
            <a:xfrm rot="16200000" flipH="1">
              <a:off x="5963261" y="3987988"/>
              <a:ext cx="21712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65"/>
            <p:cNvCxnSpPr>
              <a:stCxn id="51" idx="0"/>
              <a:endCxn id="49" idx="0"/>
            </p:cNvCxnSpPr>
            <p:nvPr/>
          </p:nvCxnSpPr>
          <p:spPr>
            <a:xfrm rot="16200000" flipH="1" flipV="1">
              <a:off x="4966029" y="2109094"/>
              <a:ext cx="281846" cy="3022882"/>
            </a:xfrm>
            <a:prstGeom prst="bentConnector3">
              <a:avLst>
                <a:gd name="adj1" fmla="val -34246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r 77"/>
            <p:cNvGrpSpPr/>
            <p:nvPr/>
          </p:nvGrpSpPr>
          <p:grpSpPr>
            <a:xfrm>
              <a:off x="7138268" y="3899935"/>
              <a:ext cx="206963" cy="206963"/>
              <a:chOff x="7763743" y="3617665"/>
              <a:chExt cx="206963" cy="206963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7763743" y="3617665"/>
                <a:ext cx="206963" cy="206963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7787424" y="3641346"/>
                <a:ext cx="159602" cy="159602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79" name="Connecteur droit avec flèche 65"/>
            <p:cNvCxnSpPr>
              <a:stCxn id="52" idx="3"/>
              <a:endCxn id="76" idx="2"/>
            </p:cNvCxnSpPr>
            <p:nvPr/>
          </p:nvCxnSpPr>
          <p:spPr>
            <a:xfrm flipV="1">
              <a:off x="6947652" y="4003417"/>
              <a:ext cx="190616" cy="310444"/>
            </a:xfrm>
            <a:prstGeom prst="bentConnector3">
              <a:avLst>
                <a:gd name="adj1" fmla="val 50000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24"/>
            <p:cNvCxnSpPr>
              <a:stCxn id="100" idx="4"/>
              <a:endCxn id="48" idx="0"/>
            </p:cNvCxnSpPr>
            <p:nvPr/>
          </p:nvCxnSpPr>
          <p:spPr>
            <a:xfrm>
              <a:off x="2492963" y="2710981"/>
              <a:ext cx="0" cy="105047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lipse 99"/>
            <p:cNvSpPr/>
            <p:nvPr/>
          </p:nvSpPr>
          <p:spPr>
            <a:xfrm>
              <a:off x="2452275" y="2629605"/>
              <a:ext cx="81376" cy="81376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grpSp>
          <p:nvGrpSpPr>
            <p:cNvPr id="104" name="Grouper 103"/>
            <p:cNvGrpSpPr/>
            <p:nvPr/>
          </p:nvGrpSpPr>
          <p:grpSpPr>
            <a:xfrm rot="10800000">
              <a:off x="3385725" y="2671704"/>
              <a:ext cx="81376" cy="1131853"/>
              <a:chOff x="2604675" y="2782005"/>
              <a:chExt cx="81376" cy="1131853"/>
            </a:xfrm>
          </p:grpSpPr>
          <p:cxnSp>
            <p:nvCxnSpPr>
              <p:cNvPr id="102" name="Connecteur droit avec flèche 24"/>
              <p:cNvCxnSpPr>
                <a:stCxn id="103" idx="4"/>
              </p:cNvCxnSpPr>
              <p:nvPr/>
            </p:nvCxnSpPr>
            <p:spPr>
              <a:xfrm>
                <a:off x="2645363" y="2863381"/>
                <a:ext cx="0" cy="105047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lipse 102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07" name="Grouper 106"/>
            <p:cNvGrpSpPr/>
            <p:nvPr/>
          </p:nvGrpSpPr>
          <p:grpSpPr>
            <a:xfrm>
              <a:off x="5154883" y="1085266"/>
              <a:ext cx="1448693" cy="2676193"/>
              <a:chOff x="1237358" y="2782005"/>
              <a:chExt cx="1448693" cy="2676193"/>
            </a:xfrm>
          </p:grpSpPr>
          <p:cxnSp>
            <p:nvCxnSpPr>
              <p:cNvPr id="105" name="Connecteur droit avec flèche 24"/>
              <p:cNvCxnSpPr>
                <a:stCxn id="106" idx="4"/>
                <a:endCxn id="50" idx="0"/>
              </p:cNvCxnSpPr>
              <p:nvPr/>
            </p:nvCxnSpPr>
            <p:spPr>
              <a:xfrm rot="5400000">
                <a:off x="643953" y="3456787"/>
                <a:ext cx="2594816" cy="1408005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lipse 105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42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447040" y="233680"/>
            <a:ext cx="8361680" cy="4909820"/>
            <a:chOff x="447040" y="233680"/>
            <a:chExt cx="8361680" cy="4909820"/>
          </a:xfrm>
        </p:grpSpPr>
        <p:grpSp>
          <p:nvGrpSpPr>
            <p:cNvPr id="235" name="Grouper 234"/>
            <p:cNvGrpSpPr/>
            <p:nvPr/>
          </p:nvGrpSpPr>
          <p:grpSpPr>
            <a:xfrm>
              <a:off x="447040" y="233680"/>
              <a:ext cx="8361680" cy="4909820"/>
              <a:chOff x="701040" y="473710"/>
              <a:chExt cx="7201182" cy="4123344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701040" y="4737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User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01040" y="3699510"/>
                <a:ext cx="7201182" cy="89754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01040" y="12801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Company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01040" y="20866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Channel</a:t>
                </a:r>
              </a:p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(Broker)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01040" y="28930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Fly Flying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276" name="Grouper 275"/>
            <p:cNvGrpSpPr/>
            <p:nvPr/>
          </p:nvGrpSpPr>
          <p:grpSpPr>
            <a:xfrm>
              <a:off x="976781" y="396213"/>
              <a:ext cx="7574045" cy="4393130"/>
              <a:chOff x="976781" y="396213"/>
              <a:chExt cx="7574045" cy="4393130"/>
            </a:xfrm>
          </p:grpSpPr>
          <p:grpSp>
            <p:nvGrpSpPr>
              <p:cNvPr id="11" name="Grouper 10"/>
              <p:cNvGrpSpPr/>
              <p:nvPr/>
            </p:nvGrpSpPr>
            <p:grpSpPr>
              <a:xfrm>
                <a:off x="8359408" y="4565641"/>
                <a:ext cx="191418" cy="191418"/>
                <a:chOff x="7138268" y="3899935"/>
                <a:chExt cx="206963" cy="206963"/>
              </a:xfrm>
            </p:grpSpPr>
            <p:sp>
              <p:nvSpPr>
                <p:cNvPr id="12" name="Ellipse 11"/>
                <p:cNvSpPr/>
                <p:nvPr/>
              </p:nvSpPr>
              <p:spPr>
                <a:xfrm>
                  <a:off x="7138268" y="3899935"/>
                  <a:ext cx="206963" cy="206963"/>
                </a:xfrm>
                <a:prstGeom prst="ellipse">
                  <a:avLst/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7161949" y="3923616"/>
                  <a:ext cx="159602" cy="159602"/>
                </a:xfrm>
                <a:prstGeom prst="ellipse">
                  <a:avLst/>
                </a:prstGeom>
                <a:solidFill>
                  <a:schemeClr val="tx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16" name="Ellipse 15"/>
              <p:cNvSpPr/>
              <p:nvPr/>
            </p:nvSpPr>
            <p:spPr>
              <a:xfrm>
                <a:off x="976781" y="1564084"/>
                <a:ext cx="147614" cy="147614"/>
              </a:xfrm>
              <a:prstGeom prst="ellipse">
                <a:avLst/>
              </a:prstGeom>
              <a:solidFill>
                <a:schemeClr val="tx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1317534" y="1508125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Request Assessment</a:t>
                </a:r>
              </a:p>
            </p:txBody>
          </p:sp>
          <p:cxnSp>
            <p:nvCxnSpPr>
              <p:cNvPr id="18" name="Connecteur droit avec flèche 17"/>
              <p:cNvCxnSpPr>
                <a:stCxn id="16" idx="6"/>
                <a:endCxn id="17" idx="1"/>
              </p:cNvCxnSpPr>
              <p:nvPr/>
            </p:nvCxnSpPr>
            <p:spPr>
              <a:xfrm flipV="1">
                <a:off x="1124395" y="1636117"/>
                <a:ext cx="193139" cy="17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à coins arrondis 21"/>
              <p:cNvSpPr/>
              <p:nvPr/>
            </p:nvSpPr>
            <p:spPr>
              <a:xfrm>
                <a:off x="2301458" y="2514258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Create Responsible</a:t>
                </a:r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4421806" y="396213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Answer Questionnaire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5357375" y="600339"/>
                <a:ext cx="53339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Register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4421806" y="847856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Perform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Amendments</a:t>
                </a:r>
                <a:endParaRPr lang="en-US" sz="7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29" name="Connecteur droit avec flèche 28"/>
              <p:cNvCxnSpPr>
                <a:stCxn id="23" idx="3"/>
                <a:endCxn id="27" idx="1"/>
              </p:cNvCxnSpPr>
              <p:nvPr/>
            </p:nvCxnSpPr>
            <p:spPr>
              <a:xfrm>
                <a:off x="5037756" y="524205"/>
                <a:ext cx="319619" cy="204126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stCxn id="28" idx="3"/>
                <a:endCxn id="27" idx="1"/>
              </p:cNvCxnSpPr>
              <p:nvPr/>
            </p:nvCxnSpPr>
            <p:spPr>
              <a:xfrm flipV="1">
                <a:off x="5037756" y="728331"/>
                <a:ext cx="319619" cy="24751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Losange 34"/>
              <p:cNvSpPr/>
              <p:nvPr/>
            </p:nvSpPr>
            <p:spPr>
              <a:xfrm flipV="1">
                <a:off x="4149672" y="655235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36" name="Connecteur droit avec flèche 28"/>
              <p:cNvCxnSpPr>
                <a:stCxn id="35" idx="2"/>
                <a:endCxn id="23" idx="1"/>
              </p:cNvCxnSpPr>
              <p:nvPr/>
            </p:nvCxnSpPr>
            <p:spPr>
              <a:xfrm rot="5400000" flipH="1" flipV="1">
                <a:off x="4258359" y="491789"/>
                <a:ext cx="131030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28"/>
              <p:cNvCxnSpPr>
                <a:stCxn id="35" idx="0"/>
                <a:endCxn id="28" idx="1"/>
              </p:cNvCxnSpPr>
              <p:nvPr/>
            </p:nvCxnSpPr>
            <p:spPr>
              <a:xfrm rot="16200000" flipH="1">
                <a:off x="4239839" y="793880"/>
                <a:ext cx="168071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28"/>
              <p:cNvCxnSpPr>
                <a:stCxn id="17" idx="2"/>
                <a:endCxn id="45" idx="0"/>
              </p:cNvCxnSpPr>
              <p:nvPr/>
            </p:nvCxnSpPr>
            <p:spPr>
              <a:xfrm>
                <a:off x="1723934" y="1764109"/>
                <a:ext cx="0" cy="16543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à coins arrondis 44"/>
              <p:cNvSpPr/>
              <p:nvPr/>
            </p:nvSpPr>
            <p:spPr>
              <a:xfrm>
                <a:off x="1317534" y="3418483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Request</a:t>
                </a:r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3393108" y="2514257"/>
                <a:ext cx="78886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Delegate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cxnSp>
            <p:nvCxnSpPr>
              <p:cNvPr id="48" name="Connecteur droit avec flèche 28"/>
              <p:cNvCxnSpPr>
                <a:stCxn id="47" idx="0"/>
                <a:endCxn id="35" idx="1"/>
              </p:cNvCxnSpPr>
              <p:nvPr/>
            </p:nvCxnSpPr>
            <p:spPr>
              <a:xfrm rot="5400000" flipH="1" flipV="1">
                <a:off x="3077232" y="1441818"/>
                <a:ext cx="1782751" cy="362129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à coins arrondis 50"/>
              <p:cNvSpPr/>
              <p:nvPr/>
            </p:nvSpPr>
            <p:spPr>
              <a:xfrm>
                <a:off x="2259766" y="3418483"/>
                <a:ext cx="89618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Generate New  Company Interface</a:t>
                </a:r>
                <a:endParaRPr lang="en-US" sz="700" dirty="0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52" name="Connecteur droit avec flèche 28"/>
              <p:cNvCxnSpPr>
                <a:stCxn id="22" idx="3"/>
                <a:endCxn id="47" idx="1"/>
              </p:cNvCxnSpPr>
              <p:nvPr/>
            </p:nvCxnSpPr>
            <p:spPr>
              <a:xfrm flipV="1">
                <a:off x="3114258" y="2642249"/>
                <a:ext cx="278850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à coins arrondis 55"/>
              <p:cNvSpPr/>
              <p:nvPr/>
            </p:nvSpPr>
            <p:spPr>
              <a:xfrm>
                <a:off x="4446148" y="3418483"/>
                <a:ext cx="56726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Notify Responsible</a:t>
                </a:r>
              </a:p>
            </p:txBody>
          </p:sp>
          <p:sp>
            <p:nvSpPr>
              <p:cNvPr id="57" name="Rectangle à coins arrondis 56"/>
              <p:cNvSpPr/>
              <p:nvPr/>
            </p:nvSpPr>
            <p:spPr>
              <a:xfrm>
                <a:off x="5306574" y="3418483"/>
                <a:ext cx="5842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Answer</a:t>
                </a:r>
              </a:p>
            </p:txBody>
          </p:sp>
          <p:cxnSp>
            <p:nvCxnSpPr>
              <p:cNvPr id="58" name="Connecteur droit avec flèche 28"/>
              <p:cNvCxnSpPr>
                <a:stCxn id="27" idx="2"/>
                <a:endCxn id="57" idx="0"/>
              </p:cNvCxnSpPr>
              <p:nvPr/>
            </p:nvCxnSpPr>
            <p:spPr>
              <a:xfrm flipH="1">
                <a:off x="5598674" y="856323"/>
                <a:ext cx="25401" cy="256216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à coins arrondis 61"/>
              <p:cNvSpPr/>
              <p:nvPr/>
            </p:nvSpPr>
            <p:spPr>
              <a:xfrm>
                <a:off x="1248561" y="4368316"/>
                <a:ext cx="95074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Company Space</a:t>
                </a:r>
              </a:p>
            </p:txBody>
          </p:sp>
          <p:sp>
            <p:nvSpPr>
              <p:cNvPr id="64" name="Rectangle à coins arrondis 63"/>
              <p:cNvSpPr/>
              <p:nvPr/>
            </p:nvSpPr>
            <p:spPr>
              <a:xfrm>
                <a:off x="5286711" y="4320160"/>
                <a:ext cx="62392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Analyze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Answer</a:t>
                </a:r>
              </a:p>
            </p:txBody>
          </p:sp>
          <p:sp>
            <p:nvSpPr>
              <p:cNvPr id="65" name="Losange 64"/>
              <p:cNvSpPr/>
              <p:nvPr/>
            </p:nvSpPr>
            <p:spPr>
              <a:xfrm flipV="1">
                <a:off x="6030475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6" name="Losange 65"/>
              <p:cNvSpPr/>
              <p:nvPr/>
            </p:nvSpPr>
            <p:spPr>
              <a:xfrm flipV="1">
                <a:off x="7123590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7" name="Rectangle à coins arrondis 66"/>
              <p:cNvSpPr/>
              <p:nvPr/>
            </p:nvSpPr>
            <p:spPr>
              <a:xfrm>
                <a:off x="6305431" y="4316719"/>
                <a:ext cx="70315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Store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Company Data</a:t>
                </a:r>
              </a:p>
            </p:txBody>
          </p:sp>
          <p:sp>
            <p:nvSpPr>
              <p:cNvPr id="70" name="Rectangle à coins arrondis 69"/>
              <p:cNvSpPr/>
              <p:nvPr/>
            </p:nvSpPr>
            <p:spPr>
              <a:xfrm>
                <a:off x="7380542" y="4148249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</a:t>
                </a:r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Evaluation Report</a:t>
                </a:r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7380542" y="4533358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Call Amendment</a:t>
                </a:r>
              </a:p>
            </p:txBody>
          </p:sp>
          <p:cxnSp>
            <p:nvCxnSpPr>
              <p:cNvPr id="72" name="Connecteur droit avec flèche 28"/>
              <p:cNvCxnSpPr>
                <a:stCxn id="45" idx="2"/>
                <a:endCxn id="62" idx="0"/>
              </p:cNvCxnSpPr>
              <p:nvPr/>
            </p:nvCxnSpPr>
            <p:spPr>
              <a:xfrm>
                <a:off x="1723934" y="3674467"/>
                <a:ext cx="0" cy="69384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28"/>
              <p:cNvCxnSpPr>
                <a:stCxn id="62" idx="3"/>
                <a:endCxn id="51" idx="2"/>
              </p:cNvCxnSpPr>
              <p:nvPr/>
            </p:nvCxnSpPr>
            <p:spPr>
              <a:xfrm flipV="1">
                <a:off x="2199307" y="3674467"/>
                <a:ext cx="508551" cy="82184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28"/>
              <p:cNvCxnSpPr>
                <a:stCxn id="51" idx="0"/>
                <a:endCxn id="22" idx="2"/>
              </p:cNvCxnSpPr>
              <p:nvPr/>
            </p:nvCxnSpPr>
            <p:spPr>
              <a:xfrm flipV="1">
                <a:off x="2707858" y="2770242"/>
                <a:ext cx="0" cy="64824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avec flèche 28"/>
              <p:cNvCxnSpPr>
                <a:stCxn id="162" idx="2"/>
                <a:endCxn id="148" idx="0"/>
              </p:cNvCxnSpPr>
              <p:nvPr/>
            </p:nvCxnSpPr>
            <p:spPr>
              <a:xfrm flipH="1">
                <a:off x="3572377" y="3674745"/>
                <a:ext cx="1" cy="69412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28"/>
              <p:cNvCxnSpPr>
                <a:stCxn id="150" idx="0"/>
                <a:endCxn id="164" idx="2"/>
              </p:cNvCxnSpPr>
              <p:nvPr/>
            </p:nvCxnSpPr>
            <p:spPr>
              <a:xfrm flipV="1">
                <a:off x="3978777" y="3674745"/>
                <a:ext cx="1" cy="69357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avec flèche 28"/>
              <p:cNvCxnSpPr>
                <a:stCxn id="57" idx="2"/>
                <a:endCxn id="64" idx="0"/>
              </p:cNvCxnSpPr>
              <p:nvPr/>
            </p:nvCxnSpPr>
            <p:spPr>
              <a:xfrm>
                <a:off x="5598674" y="3674467"/>
                <a:ext cx="0" cy="64569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28"/>
              <p:cNvCxnSpPr>
                <a:stCxn id="71" idx="2"/>
                <a:endCxn id="147" idx="2"/>
              </p:cNvCxnSpPr>
              <p:nvPr/>
            </p:nvCxnSpPr>
            <p:spPr>
              <a:xfrm rot="5400000" flipH="1">
                <a:off x="5701317" y="2699118"/>
                <a:ext cx="164485" cy="4015965"/>
              </a:xfrm>
              <a:prstGeom prst="bentConnector3">
                <a:avLst>
                  <a:gd name="adj1" fmla="val -138979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28"/>
              <p:cNvCxnSpPr>
                <a:stCxn id="65" idx="0"/>
                <a:endCxn id="151" idx="2"/>
              </p:cNvCxnSpPr>
              <p:nvPr/>
            </p:nvCxnSpPr>
            <p:spPr>
              <a:xfrm rot="5400000">
                <a:off x="4990763" y="3508873"/>
                <a:ext cx="103999" cy="2127969"/>
              </a:xfrm>
              <a:prstGeom prst="bentConnector3">
                <a:avLst>
                  <a:gd name="adj1" fmla="val 31981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28"/>
              <p:cNvCxnSpPr>
                <a:stCxn id="64" idx="3"/>
                <a:endCxn id="65" idx="1"/>
              </p:cNvCxnSpPr>
              <p:nvPr/>
            </p:nvCxnSpPr>
            <p:spPr>
              <a:xfrm flipV="1">
                <a:off x="5910637" y="4444587"/>
                <a:ext cx="119838" cy="356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avec flèche 28"/>
              <p:cNvCxnSpPr>
                <a:stCxn id="65" idx="3"/>
                <a:endCxn id="67" idx="1"/>
              </p:cNvCxnSpPr>
              <p:nvPr/>
            </p:nvCxnSpPr>
            <p:spPr>
              <a:xfrm>
                <a:off x="6183017" y="4444587"/>
                <a:ext cx="122414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28"/>
              <p:cNvCxnSpPr>
                <a:stCxn id="67" idx="3"/>
                <a:endCxn id="66" idx="1"/>
              </p:cNvCxnSpPr>
              <p:nvPr/>
            </p:nvCxnSpPr>
            <p:spPr>
              <a:xfrm flipV="1">
                <a:off x="7008585" y="4444587"/>
                <a:ext cx="115005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avec flèche 28"/>
              <p:cNvCxnSpPr>
                <a:stCxn id="66" idx="2"/>
                <a:endCxn id="70" idx="1"/>
              </p:cNvCxnSpPr>
              <p:nvPr/>
            </p:nvCxnSpPr>
            <p:spPr>
              <a:xfrm rot="5400000" flipH="1" flipV="1">
                <a:off x="7244164" y="4231939"/>
                <a:ext cx="92075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avec flèche 28"/>
              <p:cNvCxnSpPr>
                <a:stCxn id="66" idx="0"/>
                <a:endCxn id="71" idx="1"/>
              </p:cNvCxnSpPr>
              <p:nvPr/>
            </p:nvCxnSpPr>
            <p:spPr>
              <a:xfrm rot="16200000" flipH="1">
                <a:off x="7219955" y="4500763"/>
                <a:ext cx="140492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28"/>
              <p:cNvCxnSpPr>
                <a:stCxn id="51" idx="3"/>
                <a:endCxn id="160" idx="1"/>
              </p:cNvCxnSpPr>
              <p:nvPr/>
            </p:nvCxnSpPr>
            <p:spPr>
              <a:xfrm>
                <a:off x="3155950" y="3546475"/>
                <a:ext cx="213228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28"/>
              <p:cNvCxnSpPr>
                <a:stCxn id="160" idx="3"/>
                <a:endCxn id="56" idx="1"/>
              </p:cNvCxnSpPr>
              <p:nvPr/>
            </p:nvCxnSpPr>
            <p:spPr>
              <a:xfrm flipV="1">
                <a:off x="4181978" y="3546475"/>
                <a:ext cx="264170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28"/>
              <p:cNvCxnSpPr>
                <a:stCxn id="56" idx="3"/>
                <a:endCxn id="57" idx="1"/>
              </p:cNvCxnSpPr>
              <p:nvPr/>
            </p:nvCxnSpPr>
            <p:spPr>
              <a:xfrm>
                <a:off x="5013414" y="3546475"/>
                <a:ext cx="293160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avec flèche 28"/>
              <p:cNvCxnSpPr>
                <a:stCxn id="71" idx="3"/>
                <a:endCxn id="12" idx="2"/>
              </p:cNvCxnSpPr>
              <p:nvPr/>
            </p:nvCxnSpPr>
            <p:spPr>
              <a:xfrm>
                <a:off x="8202542" y="4661350"/>
                <a:ext cx="156866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er 152"/>
              <p:cNvGrpSpPr/>
              <p:nvPr/>
            </p:nvGrpSpPr>
            <p:grpSpPr>
              <a:xfrm>
                <a:off x="3369177" y="4368317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2" name="Grouper 151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48" name="Rectangle à coins arrondis 147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49" name="Rectangle à coins arrondis 148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0" name="Rectangle à coins arrondis 149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1" name="Rectangle à coins arrondis 150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47" name="Rectangle à coins arrondis 146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rgbClr val="DCE2EF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Generate Questionnaire</a:t>
                  </a:r>
                </a:p>
              </p:txBody>
            </p:sp>
          </p:grpSp>
          <p:grpSp>
            <p:nvGrpSpPr>
              <p:cNvPr id="158" name="Grouper 157"/>
              <p:cNvGrpSpPr/>
              <p:nvPr/>
            </p:nvGrpSpPr>
            <p:grpSpPr>
              <a:xfrm>
                <a:off x="3369178" y="3418205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9" name="Grouper 158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61" name="Rectangle à coins arrondis 160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2" name="Rectangle à coins arrondis 161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3" name="Rectangle à coins arrondis 162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4" name="Rectangle à coins arrondis 163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60" name="Rectangle à coins arrondis 159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Create </a:t>
                  </a:r>
                </a:p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Questionnaire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4866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err="1" smtClean="0">
            <a:solidFill>
              <a:srgbClr val="000000"/>
            </a:solidFill>
            <a:latin typeface="Helvetica Neue"/>
            <a:cs typeface="Helvetica Neue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1188</TotalTime>
  <Words>139</Words>
  <Application>Microsoft Macintosh PowerPoint</Application>
  <PresentationFormat>Présentation à l'écran (16:9)</PresentationFormat>
  <Paragraphs>84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Avantage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Javier Espinosa</dc:creator>
  <cp:lastModifiedBy>Javier Espinosa</cp:lastModifiedBy>
  <cp:revision>64</cp:revision>
  <dcterms:created xsi:type="dcterms:W3CDTF">2013-10-31T15:30:07Z</dcterms:created>
  <dcterms:modified xsi:type="dcterms:W3CDTF">2013-12-13T11:06:51Z</dcterms:modified>
</cp:coreProperties>
</file>