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28A1C-47FB-E440-B074-85BE2C6DCB93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E70C0-D29C-554C-B4DD-8910E6CF2B5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5952-4245-7740-9FFA-3093E992BBCC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38C8-7CD6-AB4D-AE03-6D59A27EA88F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Les environnements </a:t>
            </a:r>
            <a:r>
              <a:rPr lang="fr-FR" dirty="0" err="1" smtClean="0">
                <a:solidFill>
                  <a:schemeClr val="accent1"/>
                </a:solidFill>
              </a:rPr>
              <a:t>cloud</a:t>
            </a:r>
            <a:r>
              <a:rPr lang="fr-FR" dirty="0" smtClean="0">
                <a:solidFill>
                  <a:schemeClr val="accent1"/>
                </a:solidFill>
              </a:rPr>
              <a:t> et </a:t>
            </a:r>
            <a:r>
              <a:rPr lang="fr-FR" dirty="0" err="1" smtClean="0">
                <a:solidFill>
                  <a:schemeClr val="accent1"/>
                </a:solidFill>
              </a:rPr>
              <a:t>multi-clouds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IAE </a:t>
            </a:r>
            <a:r>
              <a:rPr lang="fr-FR" dirty="0" err="1" smtClean="0"/>
              <a:t>Lyon-</a:t>
            </a:r>
            <a:r>
              <a:rPr lang="fr-FR" dirty="0" smtClean="0"/>
              <a:t> Université Jean Moulin Lyon 3</a:t>
            </a:r>
            <a:endParaRPr lang="fr-FR" dirty="0"/>
          </a:p>
        </p:txBody>
      </p:sp>
      <p:pic>
        <p:nvPicPr>
          <p:cNvPr id="4" name="Image 3" descr="Capture d’écran 2014-03-26 à 14.2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0" y="583242"/>
            <a:ext cx="2870200" cy="953457"/>
          </a:xfrm>
          <a:prstGeom prst="rect">
            <a:avLst/>
          </a:prstGeom>
        </p:spPr>
      </p:pic>
      <p:pic>
        <p:nvPicPr>
          <p:cNvPr id="5" name="Image 4" descr="Capture d’écran 2014-03-26 à 14.26.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56" y="583242"/>
            <a:ext cx="3194344" cy="1118558"/>
          </a:xfrm>
          <a:prstGeom prst="rect">
            <a:avLst/>
          </a:prstGeom>
        </p:spPr>
      </p:pic>
      <p:pic>
        <p:nvPicPr>
          <p:cNvPr id="6" name="Image 5" descr="Capture d’écran 2014-03-26 à 14.26.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500"/>
            <a:ext cx="3454400" cy="1257300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390-D04F-EF43-9E70-1D5BA2573F77}" type="datetime2">
              <a:rPr lang="fr-FR" smtClean="0"/>
              <a:t>mercredi 26 mars 2014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454400" y="5433020"/>
            <a:ext cx="530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Organisée par: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Chirine</a:t>
            </a:r>
            <a:r>
              <a:rPr lang="fr-FR" dirty="0" smtClean="0"/>
              <a:t> </a:t>
            </a:r>
            <a:r>
              <a:rPr lang="fr-FR" dirty="0" err="1" smtClean="0"/>
              <a:t>Ghedira-Gueguan</a:t>
            </a:r>
            <a:r>
              <a:rPr lang="fr-FR" dirty="0" smtClean="0"/>
              <a:t>, Lyon 3</a:t>
            </a:r>
          </a:p>
          <a:p>
            <a:r>
              <a:rPr lang="fr-FR" dirty="0" smtClean="0"/>
              <a:t>	Nadia Bennani, LIRIS, INSA Lyon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Genoveva</a:t>
            </a:r>
            <a:r>
              <a:rPr lang="fr-FR" dirty="0" smtClean="0"/>
              <a:t> </a:t>
            </a:r>
            <a:r>
              <a:rPr lang="fr-FR" dirty="0" err="1" smtClean="0"/>
              <a:t>Vargas-Solar</a:t>
            </a:r>
            <a:r>
              <a:rPr lang="fr-FR" dirty="0" smtClean="0"/>
              <a:t>, CNRS, LIG, Grenoble 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38400" y="1761093"/>
            <a:ext cx="389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Journée Web Intelligence, sur le thème: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4F81BD"/>
                </a:solidFill>
              </a:rPr>
              <a:t> </a:t>
            </a:r>
            <a:r>
              <a:rPr lang="fr-FR" sz="3111" dirty="0" smtClean="0">
                <a:solidFill>
                  <a:srgbClr val="4F81BD"/>
                </a:solidFill>
              </a:rPr>
              <a:t> </a:t>
            </a:r>
            <a:r>
              <a:rPr lang="fr-FR" dirty="0" smtClean="0">
                <a:solidFill>
                  <a:srgbClr val="4F81BD"/>
                </a:solidFill>
              </a:rPr>
              <a:t>Thème de la journée </a:t>
            </a:r>
            <a:endParaRPr lang="fr-FR" dirty="0">
              <a:solidFill>
                <a:srgbClr val="4F81BD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4F81BD"/>
                </a:solidFill>
              </a:rPr>
              <a:t>Dans la lignée des journée précédentes sur le thème du </a:t>
            </a:r>
            <a:r>
              <a:rPr lang="fr-FR" dirty="0" err="1" smtClean="0">
                <a:solidFill>
                  <a:srgbClr val="4F81BD"/>
                </a:solidFill>
              </a:rPr>
              <a:t>cloud</a:t>
            </a:r>
            <a:endParaRPr lang="fr-FR" dirty="0" smtClean="0">
              <a:solidFill>
                <a:srgbClr val="4F81BD"/>
              </a:solidFill>
            </a:endParaRPr>
          </a:p>
          <a:p>
            <a:r>
              <a:rPr lang="fr-FR" dirty="0" smtClean="0">
                <a:solidFill>
                  <a:srgbClr val="4F81BD"/>
                </a:solidFill>
              </a:rPr>
              <a:t>C</a:t>
            </a:r>
            <a:r>
              <a:rPr lang="fr-FR" dirty="0" smtClean="0">
                <a:solidFill>
                  <a:srgbClr val="4F81BD"/>
                </a:solidFill>
              </a:rPr>
              <a:t>entrée autour de la donnée :</a:t>
            </a:r>
            <a:endParaRPr lang="fr-FR" dirty="0" smtClean="0">
              <a:solidFill>
                <a:srgbClr val="4F81BD"/>
              </a:solidFill>
            </a:endParaRPr>
          </a:p>
          <a:p>
            <a:pPr lvl="1"/>
            <a:r>
              <a:rPr lang="fr-FR" dirty="0" smtClean="0">
                <a:solidFill>
                  <a:srgbClr val="4F81BD"/>
                </a:solidFill>
              </a:rPr>
              <a:t> Intégration des données </a:t>
            </a:r>
          </a:p>
          <a:p>
            <a:pPr lvl="1"/>
            <a:r>
              <a:rPr lang="fr-FR" dirty="0" smtClean="0">
                <a:solidFill>
                  <a:srgbClr val="4F81BD"/>
                </a:solidFill>
              </a:rPr>
              <a:t> Confidentialité des données </a:t>
            </a:r>
          </a:p>
          <a:p>
            <a:pPr lvl="1"/>
            <a:r>
              <a:rPr lang="fr-FR" dirty="0" smtClean="0">
                <a:solidFill>
                  <a:srgbClr val="4F81BD"/>
                </a:solidFill>
              </a:rPr>
              <a:t> requêtes sur les données</a:t>
            </a:r>
          </a:p>
          <a:p>
            <a:pPr lvl="1"/>
            <a:r>
              <a:rPr lang="fr-FR" dirty="0" smtClean="0">
                <a:solidFill>
                  <a:srgbClr val="4F81BD"/>
                </a:solidFill>
              </a:rPr>
              <a:t> stockage</a:t>
            </a:r>
          </a:p>
          <a:p>
            <a:pPr lvl="1"/>
            <a:r>
              <a:rPr lang="fr-FR" dirty="0" err="1" smtClean="0">
                <a:solidFill>
                  <a:srgbClr val="4F81BD"/>
                </a:solidFill>
              </a:rPr>
              <a:t>Legislation</a:t>
            </a:r>
            <a:endParaRPr lang="fr-FR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4F81BD"/>
                </a:solidFill>
              </a:rPr>
              <a:t>Cloud et données</a:t>
            </a:r>
            <a:endParaRPr lang="fr-FR" dirty="0">
              <a:solidFill>
                <a:srgbClr val="4F81BD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4F81BD"/>
                </a:solidFill>
              </a:rPr>
              <a:t>Le </a:t>
            </a:r>
            <a:r>
              <a:rPr lang="fr-FR" dirty="0" err="1" smtClean="0">
                <a:solidFill>
                  <a:srgbClr val="4F81BD"/>
                </a:solidFill>
              </a:rPr>
              <a:t>cloud</a:t>
            </a:r>
            <a:r>
              <a:rPr lang="fr-FR" dirty="0" smtClean="0">
                <a:solidFill>
                  <a:srgbClr val="4F81BD"/>
                </a:solidFill>
              </a:rPr>
              <a:t> est-il une opportunité pour la gestion des données?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Quelles sont les nouvelles problématiques et les nouveaux défis posé par le </a:t>
            </a:r>
            <a:r>
              <a:rPr lang="fr-FR" dirty="0" err="1" smtClean="0">
                <a:solidFill>
                  <a:srgbClr val="4F81BD"/>
                </a:solidFill>
              </a:rPr>
              <a:t>cloud</a:t>
            </a:r>
            <a:r>
              <a:rPr lang="fr-FR" dirty="0" smtClean="0">
                <a:solidFill>
                  <a:srgbClr val="4F81BD"/>
                </a:solidFill>
              </a:rPr>
              <a:t>? </a:t>
            </a:r>
            <a:r>
              <a:rPr lang="fr-FR" dirty="0" smtClean="0">
                <a:solidFill>
                  <a:srgbClr val="4F81BD"/>
                </a:solidFill>
              </a:rPr>
              <a:t>L</a:t>
            </a:r>
            <a:r>
              <a:rPr lang="fr-FR" dirty="0" smtClean="0">
                <a:solidFill>
                  <a:srgbClr val="4F81BD"/>
                </a:solidFill>
              </a:rPr>
              <a:t>es </a:t>
            </a:r>
            <a:r>
              <a:rPr lang="fr-FR" dirty="0" err="1" smtClean="0">
                <a:solidFill>
                  <a:srgbClr val="4F81BD"/>
                </a:solidFill>
              </a:rPr>
              <a:t>clouds</a:t>
            </a:r>
            <a:r>
              <a:rPr lang="fr-FR" dirty="0" smtClean="0">
                <a:solidFill>
                  <a:srgbClr val="4F81BD"/>
                </a:solidFill>
              </a:rPr>
              <a:t>?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Nouveaux standards pour le </a:t>
            </a:r>
            <a:r>
              <a:rPr lang="fr-FR" dirty="0" err="1" smtClean="0">
                <a:solidFill>
                  <a:srgbClr val="4F81BD"/>
                </a:solidFill>
              </a:rPr>
              <a:t>cloud</a:t>
            </a:r>
            <a:r>
              <a:rPr lang="fr-FR" dirty="0" smtClean="0">
                <a:solidFill>
                  <a:srgbClr val="4F81BD"/>
                </a:solidFill>
              </a:rPr>
              <a:t>? 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 </a:t>
            </a:r>
            <a:r>
              <a:rPr lang="fr-FR" dirty="0" smtClean="0">
                <a:solidFill>
                  <a:srgbClr val="4F81BD"/>
                </a:solidFill>
              </a:rPr>
              <a:t>…</a:t>
            </a:r>
            <a:endParaRPr lang="fr-FR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4F81BD"/>
                </a:solidFill>
              </a:rPr>
              <a:t>Programme</a:t>
            </a:r>
            <a:endParaRPr lang="fr-FR" dirty="0">
              <a:solidFill>
                <a:srgbClr val="4F81BD"/>
              </a:solidFill>
            </a:endParaRPr>
          </a:p>
        </p:txBody>
      </p:sp>
      <p:pic>
        <p:nvPicPr>
          <p:cNvPr id="5" name="Image 4" descr="Capture d’écran 2014-03-26 à 18.17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994"/>
            <a:ext cx="9144000" cy="4351806"/>
          </a:xfrm>
          <a:prstGeom prst="rect">
            <a:avLst/>
          </a:prstGeom>
        </p:spPr>
      </p:pic>
      <p:pic>
        <p:nvPicPr>
          <p:cNvPr id="6" name="Image 5" descr="Capture d’écran 2014-03-26 à 14.26.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7200"/>
            <a:ext cx="1905000" cy="6933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4F81BD"/>
                </a:solidFill>
              </a:rPr>
              <a:t>Programme (suite)</a:t>
            </a:r>
            <a:endParaRPr lang="fr-FR" dirty="0">
              <a:solidFill>
                <a:srgbClr val="4F81BD"/>
              </a:solidFill>
            </a:endParaRPr>
          </a:p>
        </p:txBody>
      </p:sp>
      <p:pic>
        <p:nvPicPr>
          <p:cNvPr id="4" name="Image 3" descr="Capture d’écran 2014-03-26 à 18.19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730"/>
            <a:ext cx="9144000" cy="4703269"/>
          </a:xfrm>
          <a:prstGeom prst="rect">
            <a:avLst/>
          </a:prstGeom>
        </p:spPr>
      </p:pic>
      <p:pic>
        <p:nvPicPr>
          <p:cNvPr id="5" name="Image 4" descr="Capture d’écran 2014-03-26 à 14.26.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5402635"/>
            <a:ext cx="1905000" cy="693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138</Words>
  <Application>Microsoft Macintosh PowerPoint</Application>
  <PresentationFormat>Présentation à l'écran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Les environnements cloud et multi-clouds</vt:lpstr>
      <vt:lpstr>  Thème de la journée </vt:lpstr>
      <vt:lpstr>Cloud et données</vt:lpstr>
      <vt:lpstr>Programme</vt:lpstr>
      <vt:lpstr>Programme (suite)</vt:lpstr>
    </vt:vector>
  </TitlesOfParts>
  <Company>LIRIS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environnements cloud et multi-clouds</dc:title>
  <dc:creator>nadia_bennani</dc:creator>
  <cp:lastModifiedBy>nadia_bennani</cp:lastModifiedBy>
  <cp:revision>1</cp:revision>
  <dcterms:created xsi:type="dcterms:W3CDTF">2014-03-26T09:16:13Z</dcterms:created>
  <dcterms:modified xsi:type="dcterms:W3CDTF">2014-03-26T17:44:40Z</dcterms:modified>
</cp:coreProperties>
</file>