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8095" y="1732002"/>
            <a:ext cx="7543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88095" y="1383268"/>
            <a:ext cx="13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55295" y="3027402"/>
            <a:ext cx="32766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300368" y="53134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CLOUD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88095" y="3027402"/>
            <a:ext cx="3962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06072" y="444293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smtClean="0"/>
              <a:t>Providers </a:t>
            </a:r>
            <a:r>
              <a:rPr lang="fr-FR" dirty="0" err="1" smtClean="0"/>
              <a:t>Agreed</a:t>
            </a:r>
            <a:r>
              <a:rPr lang="fr-FR" dirty="0" smtClean="0"/>
              <a:t> 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88095" y="4996934"/>
            <a:ext cx="3962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32207" y="64124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78949" y="457200"/>
            <a:ext cx="37719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202854" y="55602"/>
            <a:ext cx="109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88095" y="521732"/>
            <a:ext cx="3581400" cy="926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55925" y="152400"/>
            <a:ext cx="170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055925" y="7620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2014237" y="7239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3350295" y="7239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C3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6202854" y="3200400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Clause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445294" y="3200400"/>
            <a:ext cx="2213985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517310" y="32766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27" name="Ellipse 26"/>
          <p:cNvSpPr/>
          <p:nvPr/>
        </p:nvSpPr>
        <p:spPr>
          <a:xfrm>
            <a:off x="2351325" y="32766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Cl2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31736" y="3212068"/>
            <a:ext cx="7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S1</a:t>
            </a:r>
            <a:endParaRPr lang="fr-FR" dirty="0"/>
          </a:p>
        </p:txBody>
      </p:sp>
      <p:sp>
        <p:nvSpPr>
          <p:cNvPr id="41" name="Étiquette 40"/>
          <p:cNvSpPr/>
          <p:nvPr/>
        </p:nvSpPr>
        <p:spPr>
          <a:xfrm>
            <a:off x="988095" y="1752600"/>
            <a:ext cx="5146929" cy="1122402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310412" y="5161002"/>
            <a:ext cx="2213985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382428" y="523720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3216443" y="523720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Cl2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496854" y="5172670"/>
            <a:ext cx="7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P1</a:t>
            </a:r>
            <a:endParaRPr lang="fr-FR" dirty="0"/>
          </a:p>
        </p:txBody>
      </p:sp>
      <p:cxnSp>
        <p:nvCxnSpPr>
          <p:cNvPr id="31" name="Connecteur droit 30"/>
          <p:cNvCxnSpPr>
            <a:stCxn id="19" idx="4"/>
          </p:cNvCxnSpPr>
          <p:nvPr/>
        </p:nvCxnSpPr>
        <p:spPr>
          <a:xfrm rot="5400000">
            <a:off x="2964729" y="3209151"/>
            <a:ext cx="2798802" cy="1409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1517310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endParaRPr lang="fr-FR" dirty="0"/>
          </a:p>
        </p:txBody>
      </p:sp>
      <p:cxnSp>
        <p:nvCxnSpPr>
          <p:cNvPr id="39" name="Connecteur droit 38"/>
          <p:cNvCxnSpPr>
            <a:stCxn id="37" idx="0"/>
            <a:endCxn id="17" idx="4"/>
          </p:cNvCxnSpPr>
          <p:nvPr/>
        </p:nvCxnSpPr>
        <p:spPr>
          <a:xfrm rot="16200000" flipV="1">
            <a:off x="1994374" y="1433748"/>
            <a:ext cx="800100" cy="142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120665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endParaRPr lang="fr-FR" dirty="0"/>
          </a:p>
        </p:txBody>
      </p:sp>
      <p:cxnSp>
        <p:nvCxnSpPr>
          <p:cNvPr id="21" name="Connecteur droit 20"/>
          <p:cNvCxnSpPr>
            <a:stCxn id="18" idx="4"/>
            <a:endCxn id="19" idx="0"/>
          </p:cNvCxnSpPr>
          <p:nvPr/>
        </p:nvCxnSpPr>
        <p:spPr>
          <a:xfrm rot="16200000" flipH="1">
            <a:off x="3964080" y="800100"/>
            <a:ext cx="800100" cy="140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9" idx="5"/>
            <a:endCxn id="22" idx="0"/>
          </p:cNvCxnSpPr>
          <p:nvPr/>
        </p:nvCxnSpPr>
        <p:spPr>
          <a:xfrm rot="16200000" flipH="1">
            <a:off x="5869410" y="2295455"/>
            <a:ext cx="775074" cy="10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9" idx="2"/>
            <a:endCxn id="27" idx="0"/>
          </p:cNvCxnSpPr>
          <p:nvPr/>
        </p:nvCxnSpPr>
        <p:spPr>
          <a:xfrm rot="10800000" flipV="1">
            <a:off x="2660311" y="2209800"/>
            <a:ext cx="1460355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563523" y="4018002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Clause</a:t>
            </a:r>
            <a:endParaRPr lang="fr-FR" dirty="0"/>
          </a:p>
        </p:txBody>
      </p:sp>
      <p:cxnSp>
        <p:nvCxnSpPr>
          <p:cNvPr id="44" name="Connecteur droit 43"/>
          <p:cNvCxnSpPr>
            <a:stCxn id="37" idx="5"/>
            <a:endCxn id="42" idx="0"/>
          </p:cNvCxnSpPr>
          <p:nvPr/>
        </p:nvCxnSpPr>
        <p:spPr>
          <a:xfrm rot="16200000" flipH="1">
            <a:off x="3839266" y="1722244"/>
            <a:ext cx="1592676" cy="2998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095" y="1732002"/>
            <a:ext cx="7543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88095" y="1383268"/>
            <a:ext cx="13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55295" y="3027401"/>
            <a:ext cx="32766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00368" y="53134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CLOUD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88094" y="3027401"/>
            <a:ext cx="4080885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06072" y="444293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smtClean="0"/>
              <a:t>Providers </a:t>
            </a:r>
            <a:r>
              <a:rPr lang="fr-FR" dirty="0" err="1" smtClean="0"/>
              <a:t>Agreed</a:t>
            </a:r>
            <a:r>
              <a:rPr lang="fr-FR" dirty="0" smtClean="0"/>
              <a:t> 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78949" y="457200"/>
            <a:ext cx="37719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02854" y="55602"/>
            <a:ext cx="109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55925" y="152400"/>
            <a:ext cx="267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User1, </a:t>
            </a:r>
            <a:r>
              <a:rPr lang="fr-FR" dirty="0" err="1" smtClean="0"/>
              <a:t>Query</a:t>
            </a:r>
            <a:r>
              <a:rPr lang="fr-FR" dirty="0" smtClean="0"/>
              <a:t> 1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202854" y="3200400"/>
            <a:ext cx="1417146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 err="1" smtClean="0"/>
              <a:t>ata</a:t>
            </a:r>
            <a:r>
              <a:rPr lang="fr-FR" sz="1200" dirty="0" smtClean="0"/>
              <a:t> transfert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1445294" y="3048000"/>
            <a:ext cx="228018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517310" y="3124200"/>
            <a:ext cx="636448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2351324" y="3124200"/>
            <a:ext cx="1094390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Cost</a:t>
            </a:r>
            <a:r>
              <a:rPr lang="fr-FR" sz="900" dirty="0" smtClean="0"/>
              <a:t> call =0,05c</a:t>
            </a:r>
            <a:endParaRPr lang="fr-FR" sz="9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31736" y="3059669"/>
            <a:ext cx="7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S1</a:t>
            </a:r>
            <a:endParaRPr lang="fr-FR" dirty="0"/>
          </a:p>
        </p:txBody>
      </p:sp>
      <p:sp>
        <p:nvSpPr>
          <p:cNvPr id="22" name="Étiquette 21"/>
          <p:cNvSpPr/>
          <p:nvPr/>
        </p:nvSpPr>
        <p:spPr>
          <a:xfrm>
            <a:off x="988095" y="1752600"/>
            <a:ext cx="5146929" cy="1122402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517310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4306980" y="1905001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Σ</a:t>
            </a:r>
            <a:endParaRPr lang="fr-FR" dirty="0"/>
          </a:p>
        </p:txBody>
      </p:sp>
      <p:cxnSp>
        <p:nvCxnSpPr>
          <p:cNvPr id="31" name="Connecteur droit 30"/>
          <p:cNvCxnSpPr>
            <a:stCxn id="16" idx="4"/>
            <a:endCxn id="30" idx="0"/>
          </p:cNvCxnSpPr>
          <p:nvPr/>
        </p:nvCxnSpPr>
        <p:spPr>
          <a:xfrm rot="16200000" flipH="1">
            <a:off x="4479740" y="1129445"/>
            <a:ext cx="304801" cy="124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0" idx="5"/>
            <a:endCxn id="17" idx="0"/>
          </p:cNvCxnSpPr>
          <p:nvPr/>
        </p:nvCxnSpPr>
        <p:spPr>
          <a:xfrm rot="16200000" flipH="1">
            <a:off x="6031105" y="2320077"/>
            <a:ext cx="775073" cy="9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30" idx="2"/>
            <a:endCxn id="20" idx="0"/>
          </p:cNvCxnSpPr>
          <p:nvPr/>
        </p:nvCxnSpPr>
        <p:spPr>
          <a:xfrm rot="10800000" flipV="1">
            <a:off x="2898520" y="2209800"/>
            <a:ext cx="1408461" cy="914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6017295" y="4074468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1Gbytes</a:t>
            </a:r>
            <a:endParaRPr lang="fr-FR" sz="1400" dirty="0"/>
          </a:p>
        </p:txBody>
      </p:sp>
      <p:cxnSp>
        <p:nvCxnSpPr>
          <p:cNvPr id="35" name="Connecteur droit 34"/>
          <p:cNvCxnSpPr>
            <a:stCxn id="28" idx="5"/>
            <a:endCxn id="34" idx="0"/>
          </p:cNvCxnSpPr>
          <p:nvPr/>
        </p:nvCxnSpPr>
        <p:spPr>
          <a:xfrm rot="16200000" flipH="1">
            <a:off x="4037919" y="1523591"/>
            <a:ext cx="1649142" cy="34526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7412" y="3804047"/>
            <a:ext cx="228018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449428" y="3880247"/>
            <a:ext cx="636448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2283442" y="3880247"/>
            <a:ext cx="1094390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Cost</a:t>
            </a:r>
            <a:r>
              <a:rPr lang="fr-FR" sz="900" dirty="0" smtClean="0"/>
              <a:t> call =0,08c</a:t>
            </a:r>
            <a:endParaRPr lang="fr-FR" sz="9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63854" y="3815716"/>
            <a:ext cx="7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S2</a:t>
            </a:r>
            <a:endParaRPr lang="fr-FR" dirty="0"/>
          </a:p>
        </p:txBody>
      </p:sp>
      <p:cxnSp>
        <p:nvCxnSpPr>
          <p:cNvPr id="27" name="Connecteur droit 26"/>
          <p:cNvCxnSpPr>
            <a:stCxn id="30" idx="4"/>
            <a:endCxn id="45" idx="7"/>
          </p:cNvCxnSpPr>
          <p:nvPr/>
        </p:nvCxnSpPr>
        <p:spPr>
          <a:xfrm rot="5400000">
            <a:off x="3525436" y="2206728"/>
            <a:ext cx="1421987" cy="20377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0832" y="457200"/>
            <a:ext cx="3926493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iquette 51"/>
          <p:cNvSpPr/>
          <p:nvPr/>
        </p:nvSpPr>
        <p:spPr>
          <a:xfrm>
            <a:off x="1055925" y="674132"/>
            <a:ext cx="3468472" cy="926068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127565" y="97893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2085876" y="940832"/>
            <a:ext cx="1121947" cy="419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Storage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3421934" y="940832"/>
            <a:ext cx="1174103" cy="6593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Total </a:t>
            </a:r>
            <a:r>
              <a:rPr lang="fr-FR" sz="1200" dirty="0" err="1" smtClean="0"/>
              <a:t>query</a:t>
            </a:r>
            <a:r>
              <a:rPr lang="fr-FR" sz="1200" dirty="0" smtClean="0"/>
              <a:t> </a:t>
            </a:r>
            <a:r>
              <a:rPr lang="fr-FR" sz="1200" dirty="0" err="1" smtClean="0"/>
              <a:t>cost</a:t>
            </a:r>
            <a:r>
              <a:rPr lang="fr-FR" sz="1200" dirty="0" smtClean="0"/>
              <a:t> = 5€</a:t>
            </a:r>
            <a:endParaRPr lang="fr-FR" sz="1200" dirty="0"/>
          </a:p>
        </p:txBody>
      </p:sp>
      <p:cxnSp>
        <p:nvCxnSpPr>
          <p:cNvPr id="29" name="Connecteur droit 28"/>
          <p:cNvCxnSpPr>
            <a:stCxn id="28" idx="0"/>
            <a:endCxn id="15" idx="4"/>
          </p:cNvCxnSpPr>
          <p:nvPr/>
        </p:nvCxnSpPr>
        <p:spPr>
          <a:xfrm rot="5400000" flipH="1" flipV="1">
            <a:off x="2283703" y="1541854"/>
            <a:ext cx="545068" cy="1812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tiquette 1"/>
          <p:cNvSpPr/>
          <p:nvPr/>
        </p:nvSpPr>
        <p:spPr>
          <a:xfrm>
            <a:off x="1219200" y="1752600"/>
            <a:ext cx="7012905" cy="3962400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760970" y="2057400"/>
            <a:ext cx="189663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err="1" smtClean="0"/>
              <a:t>ttribute</a:t>
            </a:r>
            <a:r>
              <a:rPr lang="fr-FR" dirty="0" smtClean="0"/>
              <a:t> =  value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120664" y="1981200"/>
            <a:ext cx="2203935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Opérateur(ensemble d’opérandes) &gt;= value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224860" y="129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760970" y="3429000"/>
            <a:ext cx="2203935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Query</a:t>
            </a:r>
            <a:r>
              <a:rPr lang="fr-FR" sz="1600" dirty="0" smtClean="0"/>
              <a:t> </a:t>
            </a:r>
            <a:r>
              <a:rPr lang="fr-FR" sz="1600" dirty="0" err="1" smtClean="0"/>
              <a:t>follows</a:t>
            </a:r>
            <a:r>
              <a:rPr lang="fr-FR" sz="1600" dirty="0" smtClean="0"/>
              <a:t> </a:t>
            </a:r>
            <a:r>
              <a:rPr lang="fr-FR" sz="1600" dirty="0" err="1" smtClean="0"/>
              <a:t>template</a:t>
            </a:r>
            <a:r>
              <a:rPr lang="fr-FR" sz="1600" dirty="0" smtClean="0"/>
              <a:t> 1 </a:t>
            </a:r>
            <a:endParaRPr lang="fr-F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97</Words>
  <Application>Microsoft Macintosh PowerPoint</Application>
  <PresentationFormat>Présentation à l'écran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LIRIS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nadia_bennani</dc:creator>
  <cp:lastModifiedBy>nadia_bennani</cp:lastModifiedBy>
  <cp:revision>2</cp:revision>
  <dcterms:created xsi:type="dcterms:W3CDTF">2013-12-05T12:42:49Z</dcterms:created>
  <dcterms:modified xsi:type="dcterms:W3CDTF">2013-12-06T15:08:08Z</dcterms:modified>
</cp:coreProperties>
</file>