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EA07-1A67-CB45-8B5D-8E1956FF3B1D}" type="datetimeFigureOut">
              <a:rPr lang="fr-FR" smtClean="0"/>
              <a:t>29/03/15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1B7-1509-3A41-850D-839F541193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EA07-1A67-CB45-8B5D-8E1956FF3B1D}" type="datetimeFigureOut">
              <a:rPr lang="fr-FR" smtClean="0"/>
              <a:t>29/03/15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1B7-1509-3A41-850D-839F541193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EA07-1A67-CB45-8B5D-8E1956FF3B1D}" type="datetimeFigureOut">
              <a:rPr lang="fr-FR" smtClean="0"/>
              <a:t>29/03/15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1B7-1509-3A41-850D-839F541193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EA07-1A67-CB45-8B5D-8E1956FF3B1D}" type="datetimeFigureOut">
              <a:rPr lang="fr-FR" smtClean="0"/>
              <a:t>29/03/15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1B7-1509-3A41-850D-839F541193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EA07-1A67-CB45-8B5D-8E1956FF3B1D}" type="datetimeFigureOut">
              <a:rPr lang="fr-FR" smtClean="0"/>
              <a:t>29/03/15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1B7-1509-3A41-850D-839F541193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EA07-1A67-CB45-8B5D-8E1956FF3B1D}" type="datetimeFigureOut">
              <a:rPr lang="fr-FR" smtClean="0"/>
              <a:t>29/03/15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1B7-1509-3A41-850D-839F541193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EA07-1A67-CB45-8B5D-8E1956FF3B1D}" type="datetimeFigureOut">
              <a:rPr lang="fr-FR" smtClean="0"/>
              <a:t>29/03/15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1B7-1509-3A41-850D-839F541193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EA07-1A67-CB45-8B5D-8E1956FF3B1D}" type="datetimeFigureOut">
              <a:rPr lang="fr-FR" smtClean="0"/>
              <a:t>29/03/15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1B7-1509-3A41-850D-839F541193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EA07-1A67-CB45-8B5D-8E1956FF3B1D}" type="datetimeFigureOut">
              <a:rPr lang="fr-FR" smtClean="0"/>
              <a:t>29/03/15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1B7-1509-3A41-850D-839F541193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EA07-1A67-CB45-8B5D-8E1956FF3B1D}" type="datetimeFigureOut">
              <a:rPr lang="fr-FR" smtClean="0"/>
              <a:t>29/03/15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1B7-1509-3A41-850D-839F541193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EA07-1A67-CB45-8B5D-8E1956FF3B1D}" type="datetimeFigureOut">
              <a:rPr lang="fr-FR" smtClean="0"/>
              <a:t>29/03/15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1B7-1509-3A41-850D-839F541193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EA07-1A67-CB45-8B5D-8E1956FF3B1D}" type="datetimeFigureOut">
              <a:rPr lang="fr-FR" smtClean="0"/>
              <a:t>29/03/15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81B7-1509-3A41-850D-839F541193F5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28600" y="990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rot="5400000">
            <a:off x="16739" y="1507261"/>
            <a:ext cx="64307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16200000" flipH="1">
            <a:off x="321142" y="1845142"/>
            <a:ext cx="152400" cy="119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5400000">
            <a:off x="207636" y="1849764"/>
            <a:ext cx="152400" cy="11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00800" y="7467600"/>
            <a:ext cx="24384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Agreed</a:t>
            </a:r>
            <a:r>
              <a:rPr lang="fr-FR" dirty="0" smtClean="0"/>
              <a:t> SLA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990850" y="3112532"/>
            <a:ext cx="2438400" cy="15566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Cloud Provider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038850" y="3112532"/>
            <a:ext cx="2438400" cy="15566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Cloud Provider</a:t>
            </a:r>
            <a:endParaRPr lang="fr-FR" dirty="0"/>
          </a:p>
        </p:txBody>
      </p:sp>
      <p:sp>
        <p:nvSpPr>
          <p:cNvPr id="18" name="Parchemin vertical 17"/>
          <p:cNvSpPr/>
          <p:nvPr/>
        </p:nvSpPr>
        <p:spPr>
          <a:xfrm>
            <a:off x="2647950" y="2731532"/>
            <a:ext cx="685800" cy="762000"/>
          </a:xfrm>
          <a:prstGeom prst="vertic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u1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889449" y="5785366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118049" y="57150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</a:t>
            </a:r>
            <a:r>
              <a:rPr lang="fr-FR" dirty="0" err="1" smtClean="0"/>
              <a:t>ser</a:t>
            </a:r>
            <a:r>
              <a:rPr lang="fr-FR" dirty="0" smtClean="0"/>
              <a:t> </a:t>
            </a:r>
            <a:r>
              <a:rPr lang="fr-FR" dirty="0" err="1" smtClean="0"/>
              <a:t>cloud</a:t>
            </a:r>
            <a:r>
              <a:rPr lang="fr-FR" dirty="0" smtClean="0"/>
              <a:t> provider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86663" y="205740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u1</a:t>
            </a:r>
            <a:endParaRPr lang="fr-FR" dirty="0"/>
          </a:p>
        </p:txBody>
      </p:sp>
      <p:sp>
        <p:nvSpPr>
          <p:cNvPr id="22" name="Parchemin vertical 21"/>
          <p:cNvSpPr/>
          <p:nvPr/>
        </p:nvSpPr>
        <p:spPr>
          <a:xfrm>
            <a:off x="5810250" y="2731532"/>
            <a:ext cx="685800" cy="762000"/>
          </a:xfrm>
          <a:prstGeom prst="vertic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u1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3333750" y="4124148"/>
            <a:ext cx="6096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S1</a:t>
            </a:r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4210050" y="4124148"/>
            <a:ext cx="6096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S2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6191250" y="4135816"/>
            <a:ext cx="6096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S3</a:t>
            </a: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6953250" y="4124148"/>
            <a:ext cx="6096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S4</a:t>
            </a:r>
            <a:endParaRPr lang="fr-FR" dirty="0"/>
          </a:p>
        </p:txBody>
      </p:sp>
      <p:sp>
        <p:nvSpPr>
          <p:cNvPr id="27" name="Ellipse 26"/>
          <p:cNvSpPr/>
          <p:nvPr/>
        </p:nvSpPr>
        <p:spPr>
          <a:xfrm>
            <a:off x="7715250" y="4135816"/>
            <a:ext cx="6096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S5</a:t>
            </a:r>
            <a:endParaRPr lang="fr-FR" dirty="0"/>
          </a:p>
        </p:txBody>
      </p:sp>
      <p:sp>
        <p:nvSpPr>
          <p:cNvPr id="28" name="Parchemin vertical 27"/>
          <p:cNvSpPr/>
          <p:nvPr/>
        </p:nvSpPr>
        <p:spPr>
          <a:xfrm>
            <a:off x="3086100" y="4402516"/>
            <a:ext cx="495300" cy="533400"/>
          </a:xfrm>
          <a:prstGeom prst="verticalScroll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6585399" y="5817632"/>
            <a:ext cx="228600" cy="228600"/>
          </a:xfrm>
          <a:prstGeom prst="rect">
            <a:avLst/>
          </a:prstGeom>
          <a:solidFill>
            <a:srgbClr val="4F622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813999" y="5747266"/>
            <a:ext cx="12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Agreed</a:t>
            </a:r>
            <a:r>
              <a:rPr lang="fr-FR" dirty="0" smtClean="0"/>
              <a:t> SLA</a:t>
            </a:r>
            <a:endParaRPr lang="fr-FR" dirty="0"/>
          </a:p>
        </p:txBody>
      </p:sp>
      <p:sp>
        <p:nvSpPr>
          <p:cNvPr id="31" name="Parchemin vertical 30"/>
          <p:cNvSpPr/>
          <p:nvPr/>
        </p:nvSpPr>
        <p:spPr>
          <a:xfrm>
            <a:off x="3962400" y="4288216"/>
            <a:ext cx="495300" cy="533400"/>
          </a:xfrm>
          <a:prstGeom prst="verticalScroll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Parchemin vertical 31"/>
          <p:cNvSpPr/>
          <p:nvPr/>
        </p:nvSpPr>
        <p:spPr>
          <a:xfrm>
            <a:off x="5943600" y="4352748"/>
            <a:ext cx="495300" cy="533400"/>
          </a:xfrm>
          <a:prstGeom prst="verticalScroll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Parchemin vertical 32"/>
          <p:cNvSpPr/>
          <p:nvPr/>
        </p:nvSpPr>
        <p:spPr>
          <a:xfrm>
            <a:off x="6762750" y="4352748"/>
            <a:ext cx="495300" cy="533400"/>
          </a:xfrm>
          <a:prstGeom prst="verticalScroll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Parchemin vertical 33"/>
          <p:cNvSpPr/>
          <p:nvPr/>
        </p:nvSpPr>
        <p:spPr>
          <a:xfrm>
            <a:off x="7562850" y="4288216"/>
            <a:ext cx="495300" cy="533400"/>
          </a:xfrm>
          <a:prstGeom prst="verticalScroll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Connecteur 34"/>
          <p:cNvSpPr/>
          <p:nvPr/>
        </p:nvSpPr>
        <p:spPr>
          <a:xfrm>
            <a:off x="0" y="2426732"/>
            <a:ext cx="2286000" cy="685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</a:t>
            </a:r>
            <a:r>
              <a:rPr lang="fr-FR" dirty="0" err="1" smtClean="0"/>
              <a:t>ser</a:t>
            </a:r>
            <a:r>
              <a:rPr lang="fr-FR" dirty="0" smtClean="0"/>
              <a:t> </a:t>
            </a:r>
            <a:r>
              <a:rPr lang="fr-FR" dirty="0" err="1" smtClean="0"/>
              <a:t>preferences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2647950" y="1219200"/>
            <a:ext cx="58293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Abstract </a:t>
            </a:r>
            <a:r>
              <a:rPr lang="fr-FR" dirty="0" err="1" smtClean="0"/>
              <a:t>intercloud</a:t>
            </a:r>
            <a:r>
              <a:rPr lang="fr-FR" dirty="0" smtClean="0"/>
              <a:t> Layer</a:t>
            </a:r>
            <a:endParaRPr lang="fr-FR" dirty="0"/>
          </a:p>
        </p:txBody>
      </p:sp>
      <p:sp>
        <p:nvSpPr>
          <p:cNvPr id="39" name="Parchemin vertical 38"/>
          <p:cNvSpPr/>
          <p:nvPr/>
        </p:nvSpPr>
        <p:spPr>
          <a:xfrm>
            <a:off x="2857500" y="1466850"/>
            <a:ext cx="723900" cy="723900"/>
          </a:xfrm>
          <a:prstGeom prst="verticalScroll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archemin vertical 39"/>
          <p:cNvSpPr/>
          <p:nvPr/>
        </p:nvSpPr>
        <p:spPr>
          <a:xfrm>
            <a:off x="3086100" y="1219200"/>
            <a:ext cx="723900" cy="723900"/>
          </a:xfrm>
          <a:prstGeom prst="verticalScroll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archemin vertical 40"/>
          <p:cNvSpPr/>
          <p:nvPr/>
        </p:nvSpPr>
        <p:spPr>
          <a:xfrm>
            <a:off x="3486150" y="1009650"/>
            <a:ext cx="723900" cy="723900"/>
          </a:xfrm>
          <a:prstGeom prst="verticalScroll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3645798" y="5817632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3874398" y="574726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Integration</a:t>
            </a:r>
            <a:r>
              <a:rPr lang="fr-FR" dirty="0" smtClean="0"/>
              <a:t> SLA</a:t>
            </a:r>
            <a:endParaRPr lang="fr-FR" dirty="0"/>
          </a:p>
        </p:txBody>
      </p:sp>
      <p:cxnSp>
        <p:nvCxnSpPr>
          <p:cNvPr id="47" name="Connecteur droit 46"/>
          <p:cNvCxnSpPr/>
          <p:nvPr/>
        </p:nvCxnSpPr>
        <p:spPr>
          <a:xfrm>
            <a:off x="609600" y="1943100"/>
            <a:ext cx="2038350" cy="158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36950" y="15240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Query</a:t>
            </a:r>
            <a:r>
              <a:rPr lang="fr-FR" dirty="0" smtClean="0"/>
              <a:t> + UP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29</Words>
  <Application>Microsoft Macintosh PowerPoint</Application>
  <PresentationFormat>Présentation à l'écran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LIRIS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nadia_bennani</dc:creator>
  <cp:lastModifiedBy>nadia_bennani</cp:lastModifiedBy>
  <cp:revision>1</cp:revision>
  <dcterms:created xsi:type="dcterms:W3CDTF">2015-03-29T21:16:05Z</dcterms:created>
  <dcterms:modified xsi:type="dcterms:W3CDTF">2015-03-30T19:38:00Z</dcterms:modified>
</cp:coreProperties>
</file>