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1" d="100"/>
          <a:sy n="91" d="100"/>
        </p:scale>
        <p:origin x="-13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16AE-895E-D347-887E-DB4E852C664C}" type="datetimeFigureOut">
              <a:rPr lang="fr-FR" smtClean="0"/>
              <a:t>5/12/13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D506-619D-C342-9A69-DC074FCAF23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16AE-895E-D347-887E-DB4E852C664C}" type="datetimeFigureOut">
              <a:rPr lang="fr-FR" smtClean="0"/>
              <a:t>5/12/13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D506-619D-C342-9A69-DC074FCAF23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16AE-895E-D347-887E-DB4E852C664C}" type="datetimeFigureOut">
              <a:rPr lang="fr-FR" smtClean="0"/>
              <a:t>5/12/13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D506-619D-C342-9A69-DC074FCAF23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16AE-895E-D347-887E-DB4E852C664C}" type="datetimeFigureOut">
              <a:rPr lang="fr-FR" smtClean="0"/>
              <a:t>5/12/13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D506-619D-C342-9A69-DC074FCAF23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16AE-895E-D347-887E-DB4E852C664C}" type="datetimeFigureOut">
              <a:rPr lang="fr-FR" smtClean="0"/>
              <a:t>5/12/13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D506-619D-C342-9A69-DC074FCAF23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16AE-895E-D347-887E-DB4E852C664C}" type="datetimeFigureOut">
              <a:rPr lang="fr-FR" smtClean="0"/>
              <a:t>5/12/13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D506-619D-C342-9A69-DC074FCAF23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16AE-895E-D347-887E-DB4E852C664C}" type="datetimeFigureOut">
              <a:rPr lang="fr-FR" smtClean="0"/>
              <a:t>5/12/13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D506-619D-C342-9A69-DC074FCAF23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16AE-895E-D347-887E-DB4E852C664C}" type="datetimeFigureOut">
              <a:rPr lang="fr-FR" smtClean="0"/>
              <a:t>5/12/13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D506-619D-C342-9A69-DC074FCAF23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16AE-895E-D347-887E-DB4E852C664C}" type="datetimeFigureOut">
              <a:rPr lang="fr-FR" smtClean="0"/>
              <a:t>5/12/13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D506-619D-C342-9A69-DC074FCAF23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16AE-895E-D347-887E-DB4E852C664C}" type="datetimeFigureOut">
              <a:rPr lang="fr-FR" smtClean="0"/>
              <a:t>5/12/13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D506-619D-C342-9A69-DC074FCAF23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16AE-895E-D347-887E-DB4E852C664C}" type="datetimeFigureOut">
              <a:rPr lang="fr-FR" smtClean="0"/>
              <a:t>5/12/13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D506-619D-C342-9A69-DC074FCAF23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016AE-895E-D347-887E-DB4E852C664C}" type="datetimeFigureOut">
              <a:rPr lang="fr-FR" smtClean="0"/>
              <a:t>5/12/13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4D506-619D-C342-9A69-DC074FCAF23A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8095" y="1732002"/>
            <a:ext cx="7543800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988095" y="1383268"/>
            <a:ext cx="139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Derived</a:t>
            </a:r>
            <a:r>
              <a:rPr lang="fr-FR" dirty="0" smtClean="0"/>
              <a:t> </a:t>
            </a:r>
            <a:r>
              <a:rPr lang="fr-FR" dirty="0" err="1" smtClean="0"/>
              <a:t>SLAs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255295" y="3027402"/>
            <a:ext cx="3276600" cy="2133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7300368" y="5313402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CLOUD </a:t>
            </a:r>
            <a:r>
              <a:rPr lang="fr-FR" dirty="0" err="1" smtClean="0"/>
              <a:t>SLAs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988095" y="3027402"/>
            <a:ext cx="3962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906072" y="4442936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Service </a:t>
            </a:r>
            <a:r>
              <a:rPr lang="fr-FR" dirty="0" smtClean="0"/>
              <a:t>Providers </a:t>
            </a:r>
            <a:r>
              <a:rPr lang="fr-FR" dirty="0" err="1" smtClean="0"/>
              <a:t>Agreed</a:t>
            </a:r>
            <a:r>
              <a:rPr lang="fr-FR" dirty="0" smtClean="0"/>
              <a:t>  </a:t>
            </a:r>
            <a:r>
              <a:rPr lang="fr-FR" dirty="0" err="1" smtClean="0"/>
              <a:t>SLAs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988095" y="4996934"/>
            <a:ext cx="3962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632207" y="6412468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Service </a:t>
            </a:r>
            <a:r>
              <a:rPr lang="fr-FR" dirty="0" err="1" smtClean="0"/>
              <a:t>agreed</a:t>
            </a:r>
            <a:r>
              <a:rPr lang="fr-FR" dirty="0" smtClean="0"/>
              <a:t> </a:t>
            </a:r>
            <a:r>
              <a:rPr lang="fr-FR" dirty="0" smtClean="0"/>
              <a:t> </a:t>
            </a:r>
            <a:r>
              <a:rPr lang="fr-FR" dirty="0" err="1" smtClean="0"/>
              <a:t>SLAs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4778949" y="457200"/>
            <a:ext cx="3771900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6202854" y="55602"/>
            <a:ext cx="1097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User </a:t>
            </a:r>
            <a:r>
              <a:rPr lang="fr-FR" dirty="0" err="1" smtClean="0"/>
              <a:t>SLAs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988095" y="521732"/>
            <a:ext cx="3581400" cy="9260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1055925" y="152400"/>
            <a:ext cx="170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User </a:t>
            </a:r>
            <a:r>
              <a:rPr lang="fr-FR" dirty="0" err="1" smtClean="0"/>
              <a:t>constraints</a:t>
            </a:r>
            <a:endParaRPr lang="fr-FR" dirty="0"/>
          </a:p>
        </p:txBody>
      </p:sp>
      <p:sp>
        <p:nvSpPr>
          <p:cNvPr id="16" name="Ellipse 15"/>
          <p:cNvSpPr/>
          <p:nvPr/>
        </p:nvSpPr>
        <p:spPr>
          <a:xfrm>
            <a:off x="1055925" y="762000"/>
            <a:ext cx="61797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C1</a:t>
            </a:r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2014237" y="723900"/>
            <a:ext cx="61797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C2</a:t>
            </a:r>
            <a:endParaRPr lang="fr-FR" dirty="0"/>
          </a:p>
        </p:txBody>
      </p:sp>
      <p:sp>
        <p:nvSpPr>
          <p:cNvPr id="18" name="Ellipse 17"/>
          <p:cNvSpPr/>
          <p:nvPr/>
        </p:nvSpPr>
        <p:spPr>
          <a:xfrm>
            <a:off x="3350295" y="723900"/>
            <a:ext cx="61797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C3</a:t>
            </a:r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6202854" y="3200400"/>
            <a:ext cx="1143001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Clause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1445294" y="3200400"/>
            <a:ext cx="2213985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1517310" y="3276600"/>
            <a:ext cx="61797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Cl 1</a:t>
            </a:r>
            <a:endParaRPr lang="fr-FR" sz="1200" dirty="0"/>
          </a:p>
        </p:txBody>
      </p:sp>
      <p:sp>
        <p:nvSpPr>
          <p:cNvPr id="27" name="Ellipse 26"/>
          <p:cNvSpPr/>
          <p:nvPr/>
        </p:nvSpPr>
        <p:spPr>
          <a:xfrm>
            <a:off x="2351325" y="3276600"/>
            <a:ext cx="61797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Cl2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631736" y="3212068"/>
            <a:ext cx="71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AS S1</a:t>
            </a:r>
            <a:endParaRPr lang="fr-FR" dirty="0"/>
          </a:p>
        </p:txBody>
      </p:sp>
      <p:sp>
        <p:nvSpPr>
          <p:cNvPr id="41" name="Étiquette 40"/>
          <p:cNvSpPr/>
          <p:nvPr/>
        </p:nvSpPr>
        <p:spPr>
          <a:xfrm>
            <a:off x="988095" y="1752600"/>
            <a:ext cx="5146929" cy="1122402"/>
          </a:xfrm>
          <a:prstGeom prst="plaqu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2310412" y="5161002"/>
            <a:ext cx="2213985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2382428" y="5237202"/>
            <a:ext cx="61797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Cl 1</a:t>
            </a:r>
            <a:endParaRPr lang="fr-FR" sz="1200" dirty="0"/>
          </a:p>
        </p:txBody>
      </p:sp>
      <p:sp>
        <p:nvSpPr>
          <p:cNvPr id="35" name="Ellipse 34"/>
          <p:cNvSpPr/>
          <p:nvPr/>
        </p:nvSpPr>
        <p:spPr>
          <a:xfrm>
            <a:off x="3216443" y="5237202"/>
            <a:ext cx="61797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Cl2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1496854" y="5172670"/>
            <a:ext cx="71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AS P1</a:t>
            </a:r>
            <a:endParaRPr lang="fr-FR" dirty="0"/>
          </a:p>
        </p:txBody>
      </p:sp>
      <p:cxnSp>
        <p:nvCxnSpPr>
          <p:cNvPr id="31" name="Connecteur droit 30"/>
          <p:cNvCxnSpPr>
            <a:stCxn id="19" idx="4"/>
          </p:cNvCxnSpPr>
          <p:nvPr/>
        </p:nvCxnSpPr>
        <p:spPr>
          <a:xfrm rot="5400000">
            <a:off x="2964729" y="3209151"/>
            <a:ext cx="2798802" cy="14097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Ellipse 36"/>
          <p:cNvSpPr/>
          <p:nvPr/>
        </p:nvSpPr>
        <p:spPr>
          <a:xfrm>
            <a:off x="1517310" y="1905000"/>
            <a:ext cx="189663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r>
              <a:rPr lang="fr-FR" dirty="0" smtClean="0"/>
              <a:t> </a:t>
            </a:r>
            <a:r>
              <a:rPr lang="fr-FR" dirty="0" err="1" smtClean="0"/>
              <a:t>derived</a:t>
            </a:r>
            <a:r>
              <a:rPr lang="fr-FR" dirty="0" smtClean="0"/>
              <a:t> </a:t>
            </a:r>
            <a:r>
              <a:rPr lang="fr-FR" dirty="0" err="1" smtClean="0"/>
              <a:t>constraint</a:t>
            </a:r>
            <a:endParaRPr lang="fr-FR" dirty="0"/>
          </a:p>
        </p:txBody>
      </p:sp>
      <p:cxnSp>
        <p:nvCxnSpPr>
          <p:cNvPr id="39" name="Connecteur droit 38"/>
          <p:cNvCxnSpPr>
            <a:stCxn id="37" idx="0"/>
            <a:endCxn id="17" idx="4"/>
          </p:cNvCxnSpPr>
          <p:nvPr/>
        </p:nvCxnSpPr>
        <p:spPr>
          <a:xfrm rot="16200000" flipV="1">
            <a:off x="1994374" y="1433748"/>
            <a:ext cx="800100" cy="14240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4120665" y="1905000"/>
            <a:ext cx="189663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r>
              <a:rPr lang="fr-FR" dirty="0" smtClean="0"/>
              <a:t> </a:t>
            </a:r>
            <a:r>
              <a:rPr lang="fr-FR" dirty="0" err="1" smtClean="0"/>
              <a:t>derived</a:t>
            </a:r>
            <a:r>
              <a:rPr lang="fr-FR" dirty="0" smtClean="0"/>
              <a:t> </a:t>
            </a:r>
            <a:r>
              <a:rPr lang="fr-FR" dirty="0" err="1" smtClean="0"/>
              <a:t>constraint</a:t>
            </a:r>
            <a:endParaRPr lang="fr-FR" dirty="0"/>
          </a:p>
        </p:txBody>
      </p:sp>
      <p:cxnSp>
        <p:nvCxnSpPr>
          <p:cNvPr id="21" name="Connecteur droit 20"/>
          <p:cNvCxnSpPr>
            <a:stCxn id="18" idx="4"/>
            <a:endCxn id="19" idx="0"/>
          </p:cNvCxnSpPr>
          <p:nvPr/>
        </p:nvCxnSpPr>
        <p:spPr>
          <a:xfrm rot="16200000" flipH="1">
            <a:off x="3964080" y="800100"/>
            <a:ext cx="800100" cy="1409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19" idx="5"/>
            <a:endCxn id="22" idx="0"/>
          </p:cNvCxnSpPr>
          <p:nvPr/>
        </p:nvCxnSpPr>
        <p:spPr>
          <a:xfrm rot="16200000" flipH="1">
            <a:off x="5869410" y="2295455"/>
            <a:ext cx="775074" cy="1034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19" idx="2"/>
            <a:endCxn id="27" idx="0"/>
          </p:cNvCxnSpPr>
          <p:nvPr/>
        </p:nvCxnSpPr>
        <p:spPr>
          <a:xfrm rot="10800000" flipV="1">
            <a:off x="2660311" y="2209800"/>
            <a:ext cx="1460355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Ellipse 41"/>
          <p:cNvSpPr/>
          <p:nvPr/>
        </p:nvSpPr>
        <p:spPr>
          <a:xfrm>
            <a:off x="5563523" y="4018002"/>
            <a:ext cx="1143001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Clause</a:t>
            </a:r>
            <a:endParaRPr lang="fr-FR" dirty="0"/>
          </a:p>
        </p:txBody>
      </p:sp>
      <p:cxnSp>
        <p:nvCxnSpPr>
          <p:cNvPr id="44" name="Connecteur droit 43"/>
          <p:cNvCxnSpPr>
            <a:stCxn id="37" idx="5"/>
            <a:endCxn id="42" idx="0"/>
          </p:cNvCxnSpPr>
          <p:nvPr/>
        </p:nvCxnSpPr>
        <p:spPr>
          <a:xfrm rot="16200000" flipH="1">
            <a:off x="3839266" y="1722244"/>
            <a:ext cx="1592676" cy="299883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8095" y="1732002"/>
            <a:ext cx="7543800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988095" y="1383268"/>
            <a:ext cx="139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Derived</a:t>
            </a:r>
            <a:r>
              <a:rPr lang="fr-FR" dirty="0" smtClean="0"/>
              <a:t> </a:t>
            </a:r>
            <a:r>
              <a:rPr lang="fr-FR" dirty="0" err="1" smtClean="0"/>
              <a:t>SLAs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255295" y="3027401"/>
            <a:ext cx="3276600" cy="2133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7300368" y="5313402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CLOUD </a:t>
            </a:r>
            <a:r>
              <a:rPr lang="fr-FR" dirty="0" err="1" smtClean="0"/>
              <a:t>SLAs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988094" y="3027401"/>
            <a:ext cx="4080885" cy="13849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906072" y="4442936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Service </a:t>
            </a:r>
            <a:r>
              <a:rPr lang="fr-FR" dirty="0" smtClean="0"/>
              <a:t>Providers </a:t>
            </a:r>
            <a:r>
              <a:rPr lang="fr-FR" dirty="0" err="1" smtClean="0"/>
              <a:t>Agreed</a:t>
            </a:r>
            <a:r>
              <a:rPr lang="fr-FR" dirty="0" smtClean="0"/>
              <a:t>  </a:t>
            </a:r>
            <a:r>
              <a:rPr lang="fr-FR" dirty="0" err="1" smtClean="0"/>
              <a:t>SLAs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778949" y="457200"/>
            <a:ext cx="3771900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202854" y="55602"/>
            <a:ext cx="1097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User </a:t>
            </a:r>
            <a:r>
              <a:rPr lang="fr-FR" dirty="0" err="1" smtClean="0"/>
              <a:t>SLAs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055925" y="152400"/>
            <a:ext cx="267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User1, </a:t>
            </a:r>
            <a:r>
              <a:rPr lang="fr-FR" dirty="0" err="1" smtClean="0"/>
              <a:t>Query</a:t>
            </a:r>
            <a:r>
              <a:rPr lang="fr-FR" dirty="0" smtClean="0"/>
              <a:t> 1 </a:t>
            </a:r>
            <a:r>
              <a:rPr lang="fr-FR" dirty="0" err="1" smtClean="0"/>
              <a:t>constraints</a:t>
            </a:r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6202854" y="3200400"/>
            <a:ext cx="1417146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</a:t>
            </a:r>
            <a:r>
              <a:rPr lang="fr-FR" sz="1200" dirty="0" err="1" smtClean="0"/>
              <a:t>ata</a:t>
            </a:r>
            <a:r>
              <a:rPr lang="fr-FR" sz="1200" dirty="0" smtClean="0"/>
              <a:t> transfert</a:t>
            </a:r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1445294" y="3048000"/>
            <a:ext cx="2280188" cy="6155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517310" y="3124200"/>
            <a:ext cx="636448" cy="3847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Cl 1</a:t>
            </a:r>
            <a:endParaRPr lang="fr-FR" sz="1200" dirty="0"/>
          </a:p>
        </p:txBody>
      </p:sp>
      <p:sp>
        <p:nvSpPr>
          <p:cNvPr id="20" name="Ellipse 19"/>
          <p:cNvSpPr/>
          <p:nvPr/>
        </p:nvSpPr>
        <p:spPr>
          <a:xfrm>
            <a:off x="2351324" y="3124200"/>
            <a:ext cx="1094390" cy="3847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 err="1" smtClean="0"/>
              <a:t>Cost</a:t>
            </a:r>
            <a:r>
              <a:rPr lang="fr-FR" sz="900" dirty="0" smtClean="0"/>
              <a:t> call =0,05c</a:t>
            </a:r>
            <a:endParaRPr lang="fr-FR" sz="900" dirty="0"/>
          </a:p>
        </p:txBody>
      </p:sp>
      <p:sp>
        <p:nvSpPr>
          <p:cNvPr id="21" name="ZoneTexte 20"/>
          <p:cNvSpPr txBox="1"/>
          <p:nvPr/>
        </p:nvSpPr>
        <p:spPr>
          <a:xfrm>
            <a:off x="631736" y="3059669"/>
            <a:ext cx="73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AS S1</a:t>
            </a:r>
            <a:endParaRPr lang="fr-FR" dirty="0"/>
          </a:p>
        </p:txBody>
      </p:sp>
      <p:sp>
        <p:nvSpPr>
          <p:cNvPr id="22" name="Étiquette 21"/>
          <p:cNvSpPr/>
          <p:nvPr/>
        </p:nvSpPr>
        <p:spPr>
          <a:xfrm>
            <a:off x="988095" y="1752600"/>
            <a:ext cx="5146929" cy="1122402"/>
          </a:xfrm>
          <a:prstGeom prst="plaqu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1517310" y="1905000"/>
            <a:ext cx="189663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&lt;</a:t>
            </a:r>
            <a:endParaRPr lang="fr-FR" dirty="0"/>
          </a:p>
        </p:txBody>
      </p:sp>
      <p:sp>
        <p:nvSpPr>
          <p:cNvPr id="30" name="Ellipse 29"/>
          <p:cNvSpPr/>
          <p:nvPr/>
        </p:nvSpPr>
        <p:spPr>
          <a:xfrm>
            <a:off x="4120665" y="1905000"/>
            <a:ext cx="189663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Σ</a:t>
            </a:r>
            <a:endParaRPr lang="fr-FR" dirty="0"/>
          </a:p>
        </p:txBody>
      </p:sp>
      <p:cxnSp>
        <p:nvCxnSpPr>
          <p:cNvPr id="31" name="Connecteur droit 30"/>
          <p:cNvCxnSpPr>
            <a:stCxn id="16" idx="4"/>
            <a:endCxn id="30" idx="0"/>
          </p:cNvCxnSpPr>
          <p:nvPr/>
        </p:nvCxnSpPr>
        <p:spPr>
          <a:xfrm rot="16200000" flipH="1">
            <a:off x="4386583" y="1222603"/>
            <a:ext cx="304800" cy="105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30" idx="5"/>
            <a:endCxn id="17" idx="0"/>
          </p:cNvCxnSpPr>
          <p:nvPr/>
        </p:nvCxnSpPr>
        <p:spPr>
          <a:xfrm rot="16200000" flipH="1">
            <a:off x="5937946" y="2226919"/>
            <a:ext cx="775074" cy="1171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30" idx="2"/>
            <a:endCxn id="20" idx="0"/>
          </p:cNvCxnSpPr>
          <p:nvPr/>
        </p:nvCxnSpPr>
        <p:spPr>
          <a:xfrm rot="10800000" flipV="1">
            <a:off x="2898519" y="2209800"/>
            <a:ext cx="1222146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6017295" y="4074468"/>
            <a:ext cx="1143001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1Gbytes</a:t>
            </a:r>
            <a:endParaRPr lang="fr-FR" sz="1400" dirty="0"/>
          </a:p>
        </p:txBody>
      </p:sp>
      <p:cxnSp>
        <p:nvCxnSpPr>
          <p:cNvPr id="35" name="Connecteur droit 34"/>
          <p:cNvCxnSpPr>
            <a:stCxn id="28" idx="5"/>
            <a:endCxn id="34" idx="0"/>
          </p:cNvCxnSpPr>
          <p:nvPr/>
        </p:nvCxnSpPr>
        <p:spPr>
          <a:xfrm rot="16200000" flipH="1">
            <a:off x="4037919" y="1523591"/>
            <a:ext cx="1649142" cy="345261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377412" y="3804047"/>
            <a:ext cx="2280188" cy="6155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1449428" y="3880247"/>
            <a:ext cx="636448" cy="3847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Cl 1</a:t>
            </a:r>
            <a:endParaRPr lang="fr-FR" sz="1200" dirty="0"/>
          </a:p>
        </p:txBody>
      </p:sp>
      <p:sp>
        <p:nvSpPr>
          <p:cNvPr id="45" name="Ellipse 44"/>
          <p:cNvSpPr/>
          <p:nvPr/>
        </p:nvSpPr>
        <p:spPr>
          <a:xfrm>
            <a:off x="2283442" y="3880247"/>
            <a:ext cx="1094390" cy="3847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 err="1" smtClean="0"/>
              <a:t>Cost</a:t>
            </a:r>
            <a:r>
              <a:rPr lang="fr-FR" sz="900" dirty="0" smtClean="0"/>
              <a:t> call =0,08c</a:t>
            </a:r>
            <a:endParaRPr lang="fr-FR" sz="900" dirty="0"/>
          </a:p>
        </p:txBody>
      </p:sp>
      <p:sp>
        <p:nvSpPr>
          <p:cNvPr id="46" name="ZoneTexte 45"/>
          <p:cNvSpPr txBox="1"/>
          <p:nvPr/>
        </p:nvSpPr>
        <p:spPr>
          <a:xfrm>
            <a:off x="563854" y="3815716"/>
            <a:ext cx="73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AS S2</a:t>
            </a:r>
            <a:endParaRPr lang="fr-FR" dirty="0"/>
          </a:p>
        </p:txBody>
      </p:sp>
      <p:cxnSp>
        <p:nvCxnSpPr>
          <p:cNvPr id="27" name="Connecteur droit 26"/>
          <p:cNvCxnSpPr>
            <a:stCxn id="30" idx="4"/>
            <a:endCxn id="45" idx="7"/>
          </p:cNvCxnSpPr>
          <p:nvPr/>
        </p:nvCxnSpPr>
        <p:spPr>
          <a:xfrm rot="5400000">
            <a:off x="3432277" y="2299885"/>
            <a:ext cx="1421988" cy="185141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10832" y="457200"/>
            <a:ext cx="3926493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Étiquette 51"/>
          <p:cNvSpPr/>
          <p:nvPr/>
        </p:nvSpPr>
        <p:spPr>
          <a:xfrm>
            <a:off x="1055925" y="674132"/>
            <a:ext cx="3468472" cy="926068"/>
          </a:xfrm>
          <a:prstGeom prst="plaqu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1127565" y="978932"/>
            <a:ext cx="61797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C1</a:t>
            </a:r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2085876" y="940832"/>
            <a:ext cx="1121947" cy="4191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Storage</a:t>
            </a:r>
            <a:endParaRPr lang="fr-FR" sz="1400" dirty="0"/>
          </a:p>
        </p:txBody>
      </p:sp>
      <p:sp>
        <p:nvSpPr>
          <p:cNvPr id="16" name="Ellipse 15"/>
          <p:cNvSpPr/>
          <p:nvPr/>
        </p:nvSpPr>
        <p:spPr>
          <a:xfrm>
            <a:off x="3421934" y="940832"/>
            <a:ext cx="1174103" cy="65936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Total </a:t>
            </a:r>
            <a:r>
              <a:rPr lang="fr-FR" sz="1200" dirty="0" err="1" smtClean="0"/>
              <a:t>query</a:t>
            </a:r>
            <a:r>
              <a:rPr lang="fr-FR" sz="1200" dirty="0" smtClean="0"/>
              <a:t> </a:t>
            </a:r>
            <a:r>
              <a:rPr lang="fr-FR" sz="1200" dirty="0" err="1" smtClean="0"/>
              <a:t>cost</a:t>
            </a:r>
            <a:r>
              <a:rPr lang="fr-FR" sz="1200" dirty="0" smtClean="0"/>
              <a:t> = 5€</a:t>
            </a:r>
            <a:endParaRPr lang="fr-FR" sz="1200" dirty="0"/>
          </a:p>
        </p:txBody>
      </p:sp>
      <p:cxnSp>
        <p:nvCxnSpPr>
          <p:cNvPr id="29" name="Connecteur droit 28"/>
          <p:cNvCxnSpPr>
            <a:stCxn id="28" idx="0"/>
            <a:endCxn id="15" idx="4"/>
          </p:cNvCxnSpPr>
          <p:nvPr/>
        </p:nvCxnSpPr>
        <p:spPr>
          <a:xfrm rot="5400000" flipH="1" flipV="1">
            <a:off x="2283703" y="1541854"/>
            <a:ext cx="545068" cy="1812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tiquette 1"/>
          <p:cNvSpPr/>
          <p:nvPr/>
        </p:nvSpPr>
        <p:spPr>
          <a:xfrm>
            <a:off x="1219200" y="1752600"/>
            <a:ext cx="7012905" cy="3962400"/>
          </a:xfrm>
          <a:prstGeom prst="plaqu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/>
          <p:cNvSpPr/>
          <p:nvPr/>
        </p:nvSpPr>
        <p:spPr>
          <a:xfrm>
            <a:off x="1760970" y="2057400"/>
            <a:ext cx="189663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r>
              <a:rPr lang="fr-FR" dirty="0" err="1" smtClean="0"/>
              <a:t>ttribute</a:t>
            </a:r>
            <a:r>
              <a:rPr lang="fr-FR" dirty="0" smtClean="0"/>
              <a:t> =  value</a:t>
            </a: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4120664" y="1981200"/>
            <a:ext cx="2203935" cy="990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Opérateur(ensemble d’opérandes) &gt;= value</a:t>
            </a:r>
            <a:endParaRPr lang="fr-FR" sz="1600" dirty="0"/>
          </a:p>
        </p:txBody>
      </p:sp>
      <p:sp>
        <p:nvSpPr>
          <p:cNvPr id="5" name="ZoneTexte 4"/>
          <p:cNvSpPr txBox="1"/>
          <p:nvPr/>
        </p:nvSpPr>
        <p:spPr>
          <a:xfrm>
            <a:off x="2224860" y="1295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Derived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1760970" y="3429000"/>
            <a:ext cx="2203935" cy="990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Query</a:t>
            </a:r>
            <a:r>
              <a:rPr lang="fr-FR" sz="1600" dirty="0" smtClean="0"/>
              <a:t> </a:t>
            </a:r>
            <a:r>
              <a:rPr lang="fr-FR" sz="1600" dirty="0" err="1" smtClean="0"/>
              <a:t>follows</a:t>
            </a:r>
            <a:r>
              <a:rPr lang="fr-FR" sz="1600" dirty="0" smtClean="0"/>
              <a:t> </a:t>
            </a:r>
            <a:r>
              <a:rPr lang="fr-FR" sz="1600" dirty="0" err="1" smtClean="0"/>
              <a:t>template</a:t>
            </a:r>
            <a:r>
              <a:rPr lang="fr-FR" sz="1600" dirty="0" smtClean="0"/>
              <a:t> 1 </a:t>
            </a:r>
            <a:endParaRPr lang="fr-FR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97</Words>
  <Application>Microsoft Macintosh PowerPoint</Application>
  <PresentationFormat>Présentation à l'écran (4:3)</PresentationFormat>
  <Paragraphs>41</Paragraphs>
  <Slides>3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Diapositive 1</vt:lpstr>
      <vt:lpstr>Diapositive 2</vt:lpstr>
      <vt:lpstr>Diapositive 3</vt:lpstr>
    </vt:vector>
  </TitlesOfParts>
  <Company>LIRIS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nadia_bennani</dc:creator>
  <cp:lastModifiedBy>nadia_bennani</cp:lastModifiedBy>
  <cp:revision>1</cp:revision>
  <dcterms:created xsi:type="dcterms:W3CDTF">2013-12-05T12:42:49Z</dcterms:created>
  <dcterms:modified xsi:type="dcterms:W3CDTF">2013-12-05T14:10:46Z</dcterms:modified>
</cp:coreProperties>
</file>