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9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427-1983-44FF-9D64-8D15CE6D3BE3}" type="datetimeFigureOut">
              <a:rPr lang="en-US" smtClean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F75B-BB5B-40A2-830A-313C4BAC30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427-1983-44FF-9D64-8D15CE6D3BE3}" type="datetimeFigureOut">
              <a:rPr lang="en-US" smtClean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F75B-BB5B-40A2-830A-313C4BAC30C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427-1983-44FF-9D64-8D15CE6D3BE3}" type="datetimeFigureOut">
              <a:rPr lang="en-US" smtClean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F75B-BB5B-40A2-830A-313C4BAC30C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427-1983-44FF-9D64-8D15CE6D3BE3}" type="datetimeFigureOut">
              <a:rPr lang="en-US" smtClean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F75B-BB5B-40A2-830A-313C4BAC30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427-1983-44FF-9D64-8D15CE6D3BE3}" type="datetimeFigureOut">
              <a:rPr lang="en-US" smtClean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F75B-BB5B-40A2-830A-313C4BAC30C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427-1983-44FF-9D64-8D15CE6D3BE3}" type="datetimeFigureOut">
              <a:rPr lang="en-US" smtClean="0"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F75B-BB5B-40A2-830A-313C4BAC30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427-1983-44FF-9D64-8D15CE6D3BE3}" type="datetimeFigureOut">
              <a:rPr lang="en-US" smtClean="0"/>
              <a:t>11/26/2014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F75B-BB5B-40A2-830A-313C4BAC30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427-1983-44FF-9D64-8D15CE6D3BE3}" type="datetimeFigureOut">
              <a:rPr lang="en-US" smtClean="0"/>
              <a:t>11/26/2014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F75B-BB5B-40A2-830A-313C4BAC30C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427-1983-44FF-9D64-8D15CE6D3BE3}" type="datetimeFigureOut">
              <a:rPr lang="en-US" smtClean="0"/>
              <a:t>11/26/2014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F75B-BB5B-40A2-830A-313C4BAC30C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427-1983-44FF-9D64-8D15CE6D3BE3}" type="datetimeFigureOut">
              <a:rPr lang="en-US" smtClean="0"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F75B-BB5B-40A2-830A-313C4BAC30C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427-1983-44FF-9D64-8D15CE6D3BE3}" type="datetimeFigureOut">
              <a:rPr lang="en-US" smtClean="0"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F75B-BB5B-40A2-830A-313C4BAC30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582E427-1983-44FF-9D64-8D15CE6D3BE3}" type="datetimeFigureOut">
              <a:rPr lang="en-US" smtClean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A00F75B-BB5B-40A2-830A-313C4BAC30C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33945"/>
            <a:ext cx="8153400" cy="1793167"/>
          </a:xfrm>
        </p:spPr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 smtClean="0"/>
              <a:t>14: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CMOS cell </a:t>
            </a:r>
            <a:r>
              <a:rPr lang="en-US" dirty="0" smtClean="0"/>
              <a:t>layout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9436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OHIO UNIVERSITY – SCHOOL OF EECS – EE5143 – DIGITAL DESIGN WITH VHDL AND VSLI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345"/>
            <a:ext cx="1295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3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582" y="60960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CMOS layout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4024" y="1290935"/>
            <a:ext cx="7589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4953000" y="1450022"/>
            <a:ext cx="275112" cy="76200"/>
            <a:chOff x="5257800" y="1600200"/>
            <a:chExt cx="275112" cy="76200"/>
          </a:xfrm>
        </p:grpSpPr>
        <p:sp>
          <p:nvSpPr>
            <p:cNvPr id="6" name="Oval 5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353792" y="1600200"/>
              <a:ext cx="76200" cy="76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456712" y="1600200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604024" y="1271793"/>
            <a:ext cx="80065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CMOS Cell partitioning and floor planning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dirty="0" smtClean="0"/>
              <a:t>Because of the complexity of today’s integrated circuits with millions and billions of transistors on a single chip highly methodical and hierarchical design approaches are needed.  Circuit design and layout is thus a highly organized process.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usual practice is to design large complex circuits as an assembly of smaller more manageable circuits with well-defined interfaces. These smaller circuit blocks are themselves made up of circuit cells. Each cell can be as simple as a single logic gate or a small combinational circuit. Each block is carefully partitioned into cells so that it can be laid out in a logical arrangement.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On an even higher level the chip itself is divided into major functional areas in a process called floor planning. For example, in the case of a processor the major functional areas can be cache memory, control unit, arithmetic logic unit (ALU) etc. All of these functional blocks are contained within an outer ring of I/O pads.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4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582" y="60960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CMOS layout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4024" y="1290935"/>
            <a:ext cx="7589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4987636" y="1766977"/>
            <a:ext cx="275112" cy="76200"/>
            <a:chOff x="5257800" y="1600200"/>
            <a:chExt cx="275112" cy="76200"/>
          </a:xfrm>
        </p:grpSpPr>
        <p:sp>
          <p:nvSpPr>
            <p:cNvPr id="6" name="Oval 5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353792" y="1600200"/>
              <a:ext cx="76200" cy="76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456712" y="1600200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603305" y="1600200"/>
            <a:ext cx="44251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CMOS Cell partitioning and floor planning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Some examples of CMOS cell layouts can be seen here.</a:t>
            </a:r>
          </a:p>
          <a:p>
            <a:endParaRPr lang="en-US" dirty="0"/>
          </a:p>
          <a:p>
            <a:r>
              <a:rPr lang="en-US" dirty="0" smtClean="0"/>
              <a:t>The top row shows various logic gates:</a:t>
            </a:r>
          </a:p>
          <a:p>
            <a:r>
              <a:rPr lang="en-US" dirty="0" smtClean="0"/>
              <a:t>Inverter, 2-input NAND gate, 2-input NOR gate, 3-input NAND gate and an AND-OR-Invert circuit.</a:t>
            </a:r>
          </a:p>
          <a:p>
            <a:endParaRPr lang="en-US" dirty="0"/>
          </a:p>
          <a:p>
            <a:r>
              <a:rPr lang="en-US" dirty="0" smtClean="0"/>
              <a:t>The bottom row shows a D flip-flop and a 2-input multiplexer.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992" y="1981200"/>
            <a:ext cx="3726243" cy="438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9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582" y="60960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CMOS layout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4024" y="1290935"/>
            <a:ext cx="7589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2667000" y="1828800"/>
            <a:ext cx="275112" cy="76200"/>
            <a:chOff x="5257800" y="1600200"/>
            <a:chExt cx="275112" cy="76200"/>
          </a:xfrm>
        </p:grpSpPr>
        <p:sp>
          <p:nvSpPr>
            <p:cNvPr id="6" name="Oval 5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353792" y="1600200"/>
              <a:ext cx="76200" cy="76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456712" y="1600200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562329" y="1369874"/>
            <a:ext cx="25618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CMOS Cell partitioning and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floorplanning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The </a:t>
            </a:r>
            <a:r>
              <a:rPr lang="en-US" dirty="0" err="1" smtClean="0"/>
              <a:t>floorplan</a:t>
            </a:r>
            <a:r>
              <a:rPr lang="en-US" dirty="0" smtClean="0"/>
              <a:t> from an </a:t>
            </a:r>
            <a:r>
              <a:rPr lang="en-US" dirty="0" err="1" smtClean="0"/>
              <a:t>UltraSPARC</a:t>
            </a:r>
            <a:r>
              <a:rPr lang="en-US" dirty="0"/>
              <a:t> </a:t>
            </a:r>
            <a:r>
              <a:rPr lang="en-US" dirty="0" smtClean="0"/>
              <a:t>T1 microprocessor is shown here. The I/O pad ring is not seen.</a:t>
            </a:r>
          </a:p>
          <a:p>
            <a:endParaRPr lang="en-US" dirty="0"/>
          </a:p>
          <a:p>
            <a:r>
              <a:rPr lang="en-US" dirty="0" smtClean="0"/>
              <a:t>The space between the circuit blocks is used for signal routing and is thus referred to as routing channels.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851082"/>
            <a:ext cx="5476875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582" y="60960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Stick diagram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2691" y="1329035"/>
            <a:ext cx="7589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Stick diagram representation of CMOS layout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5410200" y="1485900"/>
            <a:ext cx="275112" cy="76200"/>
            <a:chOff x="5257800" y="1600200"/>
            <a:chExt cx="275112" cy="76200"/>
          </a:xfrm>
        </p:grpSpPr>
        <p:sp>
          <p:nvSpPr>
            <p:cNvPr id="6" name="Oval 5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353792" y="1600200"/>
              <a:ext cx="76200" cy="76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456712" y="1600200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9" y="1805077"/>
            <a:ext cx="876300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8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582" y="60960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CMOS layout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4024" y="1290935"/>
            <a:ext cx="7589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5562600" y="1532919"/>
            <a:ext cx="275112" cy="76200"/>
            <a:chOff x="5257800" y="1600200"/>
            <a:chExt cx="275112" cy="76200"/>
          </a:xfrm>
        </p:grpSpPr>
        <p:sp>
          <p:nvSpPr>
            <p:cNvPr id="6" name="Oval 5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353792" y="1600200"/>
              <a:ext cx="76200" cy="76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456712" y="1600200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1"/>
            <a:ext cx="6838950" cy="4758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5344" y="1386353"/>
            <a:ext cx="5380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Stick diagram representation of CMOS layout </a:t>
            </a:r>
          </a:p>
        </p:txBody>
      </p:sp>
    </p:spTree>
    <p:extLst>
      <p:ext uri="{BB962C8B-B14F-4D97-AF65-F5344CB8AC3E}">
        <p14:creationId xmlns:p14="http://schemas.microsoft.com/office/powerpoint/2010/main" val="72062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582" y="60960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CMOS layout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4024" y="1290935"/>
            <a:ext cx="7589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5562600" y="1532919"/>
            <a:ext cx="275112" cy="76200"/>
            <a:chOff x="5257800" y="1600200"/>
            <a:chExt cx="275112" cy="76200"/>
          </a:xfrm>
        </p:grpSpPr>
        <p:sp>
          <p:nvSpPr>
            <p:cNvPr id="6" name="Oval 5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353792" y="1600200"/>
              <a:ext cx="76200" cy="76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456712" y="1600200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5344" y="1386353"/>
            <a:ext cx="5380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Stick diagram representation of CMOS layout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981200"/>
            <a:ext cx="601027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2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582" y="60960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CMOS layout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4024" y="1290935"/>
            <a:ext cx="7589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5562600" y="1532919"/>
            <a:ext cx="275112" cy="76200"/>
            <a:chOff x="5257800" y="1600200"/>
            <a:chExt cx="275112" cy="76200"/>
          </a:xfrm>
        </p:grpSpPr>
        <p:sp>
          <p:nvSpPr>
            <p:cNvPr id="6" name="Oval 5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353792" y="1600200"/>
              <a:ext cx="76200" cy="76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456712" y="1600200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5344" y="1386353"/>
            <a:ext cx="5380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Stick diagram representation of CMOS layout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5819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0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582" y="60960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CMOS layout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4024" y="1290935"/>
            <a:ext cx="7589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5562600" y="1532919"/>
            <a:ext cx="275112" cy="76200"/>
            <a:chOff x="5257800" y="1600200"/>
            <a:chExt cx="275112" cy="76200"/>
          </a:xfrm>
        </p:grpSpPr>
        <p:sp>
          <p:nvSpPr>
            <p:cNvPr id="6" name="Oval 5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353792" y="1600200"/>
              <a:ext cx="76200" cy="76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456712" y="1600200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5344" y="1386353"/>
            <a:ext cx="5380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Stick diagram representation of CMOS layout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988" y="1905000"/>
            <a:ext cx="58197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29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582" y="60960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CMOS layout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4024" y="1290935"/>
            <a:ext cx="7589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5562600" y="1532919"/>
            <a:ext cx="275112" cy="76200"/>
            <a:chOff x="5257800" y="1600200"/>
            <a:chExt cx="275112" cy="76200"/>
          </a:xfrm>
        </p:grpSpPr>
        <p:sp>
          <p:nvSpPr>
            <p:cNvPr id="6" name="Oval 5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353792" y="1600200"/>
              <a:ext cx="76200" cy="76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456712" y="1600200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5344" y="1386353"/>
            <a:ext cx="5380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Stick diagram representation of CMOS layout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14265"/>
            <a:ext cx="612457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0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582" y="60960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CMOS layout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4024" y="1290935"/>
            <a:ext cx="7589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4310210" y="1571019"/>
            <a:ext cx="275112" cy="76200"/>
            <a:chOff x="5257800" y="1600200"/>
            <a:chExt cx="275112" cy="76200"/>
          </a:xfrm>
        </p:grpSpPr>
        <p:sp>
          <p:nvSpPr>
            <p:cNvPr id="6" name="Oval 5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353792" y="1600200"/>
              <a:ext cx="76200" cy="76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456712" y="1600200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5344" y="1386353"/>
            <a:ext cx="5380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Stick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diagrams for CMOs inverters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01" y="2438400"/>
            <a:ext cx="532447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5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582" y="60960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CMOS layout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4024" y="1290935"/>
            <a:ext cx="7589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5522344" y="1450022"/>
            <a:ext cx="275112" cy="76200"/>
            <a:chOff x="5257800" y="1600200"/>
            <a:chExt cx="275112" cy="76200"/>
          </a:xfrm>
        </p:grpSpPr>
        <p:sp>
          <p:nvSpPr>
            <p:cNvPr id="6" name="Oval 5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353792" y="1600200"/>
              <a:ext cx="76200" cy="76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456712" y="1600200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604024" y="1271793"/>
            <a:ext cx="5380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Stick diagram for a combinational logic circuit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839200" cy="497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6710</TotalTime>
  <Words>375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Slipstream</vt:lpstr>
      <vt:lpstr>Module 14:  CMOS cell layout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Broad overview of the landscape of digital design</dc:title>
  <dc:creator>Rahman</dc:creator>
  <cp:lastModifiedBy>Rahman</cp:lastModifiedBy>
  <cp:revision>110</cp:revision>
  <dcterms:created xsi:type="dcterms:W3CDTF">2014-09-17T14:11:52Z</dcterms:created>
  <dcterms:modified xsi:type="dcterms:W3CDTF">2014-11-29T04:44:02Z</dcterms:modified>
</cp:coreProperties>
</file>