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427-1983-44FF-9D64-8D15CE6D3BE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F75B-BB5B-40A2-830A-313C4BAC30C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82E427-1983-44FF-9D64-8D15CE6D3BE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00F75B-BB5B-40A2-830A-313C4BAC30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33945"/>
            <a:ext cx="8153400" cy="1793167"/>
          </a:xfrm>
        </p:spPr>
        <p:txBody>
          <a:bodyPr>
            <a:normAutofit/>
          </a:bodyPr>
          <a:lstStyle/>
          <a:p>
            <a:r>
              <a:rPr lang="en-US" dirty="0"/>
              <a:t>Module 7: </a:t>
            </a:r>
            <a:br>
              <a:rPr lang="en-US" dirty="0"/>
            </a:br>
            <a:r>
              <a:rPr lang="en-US" dirty="0"/>
              <a:t>Revision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9436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OHIO UNIVERSITY – SCHOOL OF EECS – EE5143 – DIGITAL DESIGN WITH VHDL AND VSLI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345"/>
            <a:ext cx="1295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3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838200"/>
            <a:ext cx="6934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Mid-course Revision</a:t>
            </a:r>
          </a:p>
          <a:p>
            <a:endParaRPr lang="en-US" dirty="0"/>
          </a:p>
          <a:p>
            <a:r>
              <a:rPr lang="en-US" dirty="0"/>
              <a:t>At this point we pause and look back at everything that has been covered so far. </a:t>
            </a:r>
          </a:p>
          <a:p>
            <a:endParaRPr lang="en-US" dirty="0"/>
          </a:p>
          <a:p>
            <a:r>
              <a:rPr lang="en-US" dirty="0"/>
              <a:t>Modules 1 to 6 should now be re-visited so that the material presented there is again reinforced.</a:t>
            </a:r>
          </a:p>
          <a:p>
            <a:endParaRPr lang="en-US" dirty="0"/>
          </a:p>
          <a:p>
            <a:r>
              <a:rPr lang="en-US" dirty="0"/>
              <a:t>More VHDL concepts will be presented in modules 8 and 9 and then module 10 will begin to discuss VLSI design concepts.</a:t>
            </a:r>
          </a:p>
          <a:p>
            <a:endParaRPr lang="en-US" dirty="0"/>
          </a:p>
          <a:p>
            <a:r>
              <a:rPr lang="en-US" dirty="0"/>
              <a:t>Together with revising the module presentations it is also very important to again do the reading assignments for each module. </a:t>
            </a:r>
          </a:p>
          <a:p>
            <a:endParaRPr lang="en-US" dirty="0"/>
          </a:p>
          <a:p>
            <a:r>
              <a:rPr lang="en-US" dirty="0"/>
              <a:t>Next follows a concise description of what has been covered so far in modules 1 to 6.</a:t>
            </a:r>
          </a:p>
        </p:txBody>
      </p:sp>
    </p:spTree>
    <p:extLst>
      <p:ext uri="{BB962C8B-B14F-4D97-AF65-F5344CB8AC3E}">
        <p14:creationId xmlns:p14="http://schemas.microsoft.com/office/powerpoint/2010/main" val="189232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660" y="533400"/>
            <a:ext cx="8001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Module 1: Broad overview of the landscape of digital design</a:t>
            </a:r>
          </a:p>
          <a:p>
            <a:endParaRPr lang="en-US" dirty="0"/>
          </a:p>
          <a:p>
            <a:r>
              <a:rPr lang="en-US" dirty="0"/>
              <a:t>Analog and digital representation of information and signals</a:t>
            </a:r>
          </a:p>
          <a:p>
            <a:r>
              <a:rPr lang="en-US" dirty="0"/>
              <a:t>Bits, bytes and words</a:t>
            </a:r>
          </a:p>
          <a:p>
            <a:r>
              <a:rPr lang="en-US" dirty="0"/>
              <a:t>Signaling protocols</a:t>
            </a:r>
          </a:p>
          <a:p>
            <a:r>
              <a:rPr lang="en-US" dirty="0"/>
              <a:t>Transistors as electronic building blocks</a:t>
            </a:r>
          </a:p>
          <a:p>
            <a:r>
              <a:rPr lang="en-US" dirty="0"/>
              <a:t>Integrated circuits (ICS) and their levels of integration</a:t>
            </a:r>
          </a:p>
          <a:p>
            <a:r>
              <a:rPr lang="en-US" dirty="0"/>
              <a:t>Different IC technologies (TTL, CMOS, Bi-CMOS)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Module 2: Architecture and functioning of modern programmable digital ICs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/>
              <a:t>Programmable digital ICs – general architecture</a:t>
            </a:r>
          </a:p>
          <a:p>
            <a:r>
              <a:rPr lang="en-US" dirty="0"/>
              <a:t>Gates or gates and flip-flops</a:t>
            </a:r>
          </a:p>
          <a:p>
            <a:r>
              <a:rPr lang="en-US" dirty="0"/>
              <a:t>Routing channels</a:t>
            </a:r>
          </a:p>
          <a:p>
            <a:r>
              <a:rPr lang="en-US" dirty="0"/>
              <a:t>PALs, PLAs, CPLDs, FPGAs and ASICs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Module 3: Design entities and architecture in VHDL language</a:t>
            </a:r>
          </a:p>
          <a:p>
            <a:endParaRPr lang="en-US" dirty="0"/>
          </a:p>
          <a:p>
            <a:r>
              <a:rPr lang="en-US" dirty="0"/>
              <a:t>History and development of VHDL</a:t>
            </a:r>
          </a:p>
          <a:p>
            <a:r>
              <a:rPr lang="en-US" dirty="0"/>
              <a:t>Program structure, semantics and syntax</a:t>
            </a:r>
          </a:p>
          <a:p>
            <a:r>
              <a:rPr lang="en-US" dirty="0"/>
              <a:t>Architecture and entity</a:t>
            </a:r>
          </a:p>
          <a:p>
            <a:r>
              <a:rPr lang="en-US" dirty="0"/>
              <a:t>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660" y="533400"/>
            <a:ext cx="8001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Module 4: Concurrency and associated topics in VHDL</a:t>
            </a:r>
          </a:p>
          <a:p>
            <a:endParaRPr lang="en-US" dirty="0"/>
          </a:p>
          <a:p>
            <a:r>
              <a:rPr lang="en-US" dirty="0"/>
              <a:t>VHDL architecture description styles: structural, data flow and behavioral</a:t>
            </a:r>
          </a:p>
          <a:p>
            <a:r>
              <a:rPr lang="en-US" dirty="0"/>
              <a:t>Parallelism and concurrency 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Module 5: Identifiers, signals, constants, variables and types in VHDL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/>
              <a:t>Valid and invalid identifiers in VHDL</a:t>
            </a:r>
          </a:p>
          <a:p>
            <a:r>
              <a:rPr lang="en-US" dirty="0"/>
              <a:t>VHDL reserved words</a:t>
            </a:r>
          </a:p>
          <a:p>
            <a:r>
              <a:rPr lang="en-US" dirty="0"/>
              <a:t>Data objects in VHDL: signals, constants and variables</a:t>
            </a:r>
          </a:p>
          <a:p>
            <a:r>
              <a:rPr lang="en-US" dirty="0"/>
              <a:t>Data types in VHDL</a:t>
            </a:r>
          </a:p>
          <a:p>
            <a:r>
              <a:rPr lang="en-US" dirty="0"/>
              <a:t>Sub-types in VHDL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Module 6: Code reusability: libraries, subprograms and packages in VHDL</a:t>
            </a:r>
          </a:p>
          <a:p>
            <a:endParaRPr lang="en-US" dirty="0"/>
          </a:p>
          <a:p>
            <a:r>
              <a:rPr lang="en-US" dirty="0"/>
              <a:t>Reusing code</a:t>
            </a:r>
          </a:p>
          <a:p>
            <a:r>
              <a:rPr lang="en-US" dirty="0"/>
              <a:t>IEEE libraries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Subprograms: procedures and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3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revising modules 1 to 6 slides, videos and assignments, students will be ready t take the mid-semester exam.</a:t>
            </a:r>
          </a:p>
          <a:p>
            <a:endParaRPr lang="en-US" dirty="0"/>
          </a:p>
          <a:p>
            <a:r>
              <a:rPr lang="en-US" dirty="0"/>
              <a:t>The mid-semester is based only on materials contained in modules 1 to 6.</a:t>
            </a:r>
          </a:p>
          <a:p>
            <a:endParaRPr lang="en-US" dirty="0"/>
          </a:p>
          <a:p>
            <a:r>
              <a:rPr lang="en-US" dirty="0"/>
              <a:t>This course should only be continued further (starting with module 8) after the revision has been completed and the mid-semester exam taken.</a:t>
            </a:r>
          </a:p>
        </p:txBody>
      </p:sp>
    </p:spTree>
    <p:extLst>
      <p:ext uri="{BB962C8B-B14F-4D97-AF65-F5344CB8AC3E}">
        <p14:creationId xmlns:p14="http://schemas.microsoft.com/office/powerpoint/2010/main" val="3586109220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4241</TotalTime>
  <Words>375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Georgia</vt:lpstr>
      <vt:lpstr>Trebuchet MS</vt:lpstr>
      <vt:lpstr>Slipstream</vt:lpstr>
      <vt:lpstr>Module 7:  Revision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Broad overview of the landscape of digital design</dc:title>
  <dc:creator>Rahman</dc:creator>
  <cp:lastModifiedBy>Mark Musil</cp:lastModifiedBy>
  <cp:revision>117</cp:revision>
  <dcterms:created xsi:type="dcterms:W3CDTF">2014-09-17T14:11:52Z</dcterms:created>
  <dcterms:modified xsi:type="dcterms:W3CDTF">2022-02-13T13:19:18Z</dcterms:modified>
</cp:coreProperties>
</file>