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pPr/>
              <a:t>27.06.2022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pPr/>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p:txBody>
          <a:bodyPr/>
          <a:lstStyle/>
          <a:p>
            <a:r>
              <a:rPr lang="tr-TR" dirty="0"/>
              <a:t> 27.06.2022 araştırma ödevleri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lstStyle/>
          <a:p>
            <a:pPr>
              <a:buNone/>
            </a:pPr>
            <a:r>
              <a:rPr lang="tr-TR" dirty="0"/>
              <a:t>Mehmet Mustafa </a:t>
            </a:r>
            <a:r>
              <a:rPr lang="tr-TR" dirty="0" err="1"/>
              <a:t>Özçelik</a:t>
            </a:r>
            <a:endParaRPr lang="tr-TR" dirty="0"/>
          </a:p>
        </p:txBody>
      </p:sp>
    </p:spTree>
    <p:extLst>
      <p:ext uri="{BB962C8B-B14F-4D97-AF65-F5344CB8AC3E}">
        <p14:creationId xmlns:p14="http://schemas.microsoft.com/office/powerpoint/2010/main" val="265969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660919" y="327803"/>
            <a:ext cx="10515600" cy="1325563"/>
          </a:xfrm>
        </p:spPr>
        <p:txBody>
          <a:bodyPr>
            <a:normAutofit fontScale="90000"/>
          </a:bodyPr>
          <a:lstStyle/>
          <a:p>
            <a:br>
              <a:rPr lang="tr-TR" b="1" dirty="0"/>
            </a:br>
            <a:r>
              <a:rPr lang="tr-TR" b="1" dirty="0"/>
              <a:t>Encoder Nedir?</a:t>
            </a:r>
            <a:br>
              <a:rPr lang="tr-TR" b="1" dirty="0"/>
            </a:b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b="1" dirty="0"/>
              <a:t>Encoder</a:t>
            </a:r>
            <a:r>
              <a:rPr lang="tr-TR" dirty="0"/>
              <a:t>, standardizasyon, hız ya da sıkıştırma amacıyla bilgileri bir biçimden veya koddan diğerine dönüştüren bir cihaz, devre, dönüştürücü, </a:t>
            </a:r>
            <a:r>
              <a:rPr lang="tr-TR" b="1" dirty="0"/>
              <a:t>yazılım</a:t>
            </a:r>
            <a:r>
              <a:rPr lang="tr-TR" dirty="0"/>
              <a:t> programı, algoritmadır</a:t>
            </a:r>
          </a:p>
        </p:txBody>
      </p:sp>
    </p:spTree>
    <p:extLst>
      <p:ext uri="{BB962C8B-B14F-4D97-AF65-F5344CB8AC3E}">
        <p14:creationId xmlns:p14="http://schemas.microsoft.com/office/powerpoint/2010/main" val="91693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Decoder</a:t>
            </a:r>
            <a:r>
              <a:rPr lang="tr-TR" dirty="0"/>
              <a:t> nedir?</a:t>
            </a: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b="1" dirty="0" err="1"/>
              <a:t>Decoder</a:t>
            </a:r>
            <a:r>
              <a:rPr lang="tr-TR" dirty="0"/>
              <a:t> kodlama işleminin tersi görev üstlenir. Daha önceden kullanılmış olan bilgileri daha anlaşılır bir şekilde dönüştürmek için kullanılır. Mesela cep telefonuna gelen mesajları çözümlemek sureti ile metin olarak sunar. Aslında normalde 2'lik sayı sisteminde mesajlar gelir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12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pPr fontAlgn="base"/>
            <a:r>
              <a:rPr lang="tr-TR" b="1" dirty="0"/>
              <a:t>Serileştirme</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85000" lnSpcReduction="10000"/>
          </a:bodyPr>
          <a:lstStyle/>
          <a:p>
            <a:r>
              <a:rPr lang="tr-TR" b="1" dirty="0"/>
              <a:t>Java'da serileştirme </a:t>
            </a:r>
            <a:r>
              <a:rPr lang="tr-TR" i="1" dirty="0"/>
              <a:t>, bir nesnenin durumunu bir bayt akışına yazma</a:t>
            </a:r>
            <a:r>
              <a:rPr lang="tr-TR" dirty="0"/>
              <a:t> mekanizmasıdır . Ağırlıklı olarak </a:t>
            </a:r>
            <a:r>
              <a:rPr lang="tr-TR" dirty="0" err="1"/>
              <a:t>Hibernate</a:t>
            </a:r>
            <a:r>
              <a:rPr lang="tr-TR" dirty="0"/>
              <a:t>, RMI, JPA, EJB ve JMS teknolojilerinde kullanılır.</a:t>
            </a:r>
          </a:p>
          <a:p>
            <a:r>
              <a:rPr lang="tr-TR" i="1" dirty="0"/>
              <a:t>Serileştirmenin</a:t>
            </a:r>
            <a:r>
              <a:rPr lang="tr-TR" dirty="0"/>
              <a:t> ters işlemine, bayt akışının bir nesneye dönüştürüldüğü seri durumdan çıkarma denir. Serileştirme ve seri durumdan çıkarma işlemi platformdan bağımsızdır, bu, bir nesneyi bir platformda seri hale getirebileceğiniz ve farklı bir platformda seri durumdan çıkarabileceğiniz anlamına gelir.</a:t>
            </a:r>
          </a:p>
          <a:p>
            <a:r>
              <a:rPr lang="tr-TR" dirty="0"/>
              <a:t>Nesneyi seri hale getirmek için </a:t>
            </a:r>
            <a:r>
              <a:rPr lang="tr-TR" i="1" dirty="0" err="1"/>
              <a:t>ObjectOutputStream</a:t>
            </a:r>
            <a:r>
              <a:rPr lang="tr-TR" dirty="0"/>
              <a:t> sınıfının </a:t>
            </a:r>
            <a:r>
              <a:rPr lang="tr-TR" b="1" dirty="0" err="1"/>
              <a:t>writeObject</a:t>
            </a:r>
            <a:r>
              <a:rPr lang="tr-TR" b="1" dirty="0"/>
              <a:t>()</a:t>
            </a:r>
            <a:r>
              <a:rPr lang="tr-TR" dirty="0"/>
              <a:t> yöntemini ve seri durumdan çıkarma için </a:t>
            </a:r>
            <a:r>
              <a:rPr lang="tr-TR" i="1" dirty="0" err="1"/>
              <a:t>ObjectInputStream</a:t>
            </a:r>
            <a:r>
              <a:rPr lang="tr-TR" i="1" dirty="0"/>
              <a:t> sınıfının </a:t>
            </a:r>
            <a:r>
              <a:rPr lang="tr-TR" b="1" dirty="0" err="1"/>
              <a:t>readObject</a:t>
            </a:r>
            <a:r>
              <a:rPr lang="tr-TR" b="1" dirty="0"/>
              <a:t>()</a:t>
            </a:r>
            <a:r>
              <a:rPr lang="tr-TR" dirty="0"/>
              <a:t> yöntemini çağırırız .</a:t>
            </a:r>
          </a:p>
          <a:p>
            <a:r>
              <a:rPr lang="tr-TR" i="1" dirty="0"/>
              <a:t>Nesneyi seri hale getirmek için Serileştirilebilir</a:t>
            </a:r>
            <a:r>
              <a:rPr lang="tr-TR" dirty="0"/>
              <a:t> arabirimi uygulamamız gerekir .</a:t>
            </a:r>
          </a:p>
          <a:p>
            <a:pPr marL="0" indent="0">
              <a:buNone/>
            </a:pPr>
            <a:endParaRPr lang="tr-TR" dirty="0"/>
          </a:p>
        </p:txBody>
      </p:sp>
    </p:spTree>
    <p:extLst>
      <p:ext uri="{BB962C8B-B14F-4D97-AF65-F5344CB8AC3E}">
        <p14:creationId xmlns:p14="http://schemas.microsoft.com/office/powerpoint/2010/main" val="322283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BBC7-583E-4BC0-A460-F5564F0122F0}"/>
              </a:ext>
            </a:extLst>
          </p:cNvPr>
          <p:cNvSpPr>
            <a:spLocks noGrp="1"/>
          </p:cNvSpPr>
          <p:nvPr>
            <p:ph type="title"/>
          </p:nvPr>
        </p:nvSpPr>
        <p:spPr/>
        <p:txBody>
          <a:bodyPr/>
          <a:lstStyle/>
          <a:p>
            <a:r>
              <a:rPr lang="tr-TR" dirty="0"/>
              <a:t>Serileştirmenin Avantajları</a:t>
            </a:r>
          </a:p>
        </p:txBody>
      </p:sp>
      <p:sp>
        <p:nvSpPr>
          <p:cNvPr id="3" name="Content Placeholder 2">
            <a:extLst>
              <a:ext uri="{FF2B5EF4-FFF2-40B4-BE49-F238E27FC236}">
                <a16:creationId xmlns:a16="http://schemas.microsoft.com/office/drawing/2014/main" id="{57E98702-7CF2-48DC-BE9E-8E98E6D5DAE0}"/>
              </a:ext>
            </a:extLst>
          </p:cNvPr>
          <p:cNvSpPr>
            <a:spLocks noGrp="1"/>
          </p:cNvSpPr>
          <p:nvPr>
            <p:ph idx="1"/>
          </p:nvPr>
        </p:nvSpPr>
        <p:spPr/>
        <p:txBody>
          <a:bodyPr/>
          <a:lstStyle/>
          <a:p>
            <a:r>
              <a:rPr lang="tr-TR" b="1" dirty="0"/>
              <a:t>Serileştirilebilir</a:t>
            </a:r>
            <a:r>
              <a:rPr lang="tr-TR" dirty="0"/>
              <a:t> bir işaretleyici arabirimidir (veri üyesi ve yöntemi yoktur). Java sınıflarını "işaretlemek" için kullanılır, böylece bu sınıfların nesneleri belirli bir yetenek kazanabilir. </a:t>
            </a:r>
            <a:r>
              <a:rPr lang="tr-TR" b="1" dirty="0" err="1"/>
              <a:t>Cloneable</a:t>
            </a:r>
            <a:r>
              <a:rPr lang="tr-TR" dirty="0"/>
              <a:t> ve </a:t>
            </a:r>
            <a:r>
              <a:rPr lang="tr-TR" b="1" dirty="0"/>
              <a:t>Remote</a:t>
            </a:r>
            <a:r>
              <a:rPr lang="tr-TR" dirty="0"/>
              <a:t> da işaretleyici </a:t>
            </a:r>
            <a:r>
              <a:rPr lang="tr-TR" dirty="0" err="1"/>
              <a:t>arayüzlerdir</a:t>
            </a:r>
            <a:r>
              <a:rPr lang="tr-TR" dirty="0"/>
              <a:t>.</a:t>
            </a:r>
          </a:p>
          <a:p>
            <a:r>
              <a:rPr lang="tr-TR" dirty="0"/>
              <a:t>Serileştirilebilir arabirim, nesnesinin </a:t>
            </a:r>
            <a:r>
              <a:rPr lang="tr-TR" b="1" dirty="0"/>
              <a:t>kalıcı</a:t>
            </a:r>
            <a:r>
              <a:rPr lang="tr-TR" dirty="0"/>
              <a:t> olması gereken sınıf tarafından uygulanmalıdır.</a:t>
            </a:r>
          </a:p>
          <a:p>
            <a:r>
              <a:rPr lang="tr-TR" dirty="0" err="1"/>
              <a:t>String</a:t>
            </a:r>
            <a:r>
              <a:rPr lang="tr-TR" dirty="0"/>
              <a:t> sınıfı ve tüm </a:t>
            </a:r>
            <a:r>
              <a:rPr lang="tr-TR" dirty="0" err="1"/>
              <a:t>sarmalayıcı</a:t>
            </a:r>
            <a:r>
              <a:rPr lang="tr-TR" dirty="0"/>
              <a:t> sınıfları , varsayılan olarak </a:t>
            </a:r>
            <a:r>
              <a:rPr lang="tr-TR" i="1" dirty="0" err="1"/>
              <a:t>Java.io.Serializable</a:t>
            </a:r>
            <a:r>
              <a:rPr lang="tr-TR" i="1" dirty="0"/>
              <a:t> arabirimini uygular.</a:t>
            </a:r>
            <a:endParaRPr lang="tr-TR" dirty="0"/>
          </a:p>
          <a:p>
            <a:pPr marL="0" indent="0">
              <a:buNone/>
            </a:pPr>
            <a:endParaRPr lang="tr-TR" dirty="0"/>
          </a:p>
        </p:txBody>
      </p:sp>
    </p:spTree>
    <p:extLst>
      <p:ext uri="{BB962C8B-B14F-4D97-AF65-F5344CB8AC3E}">
        <p14:creationId xmlns:p14="http://schemas.microsoft.com/office/powerpoint/2010/main" val="2905204742"/>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282</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27.06.2022 araştırma ödevleri </vt:lpstr>
      <vt:lpstr> Encoder Nedir?  </vt:lpstr>
      <vt:lpstr>Decoder nedir? </vt:lpstr>
      <vt:lpstr>Serileştirme</vt:lpstr>
      <vt:lpstr>Serileştirmenin Avantajları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MEHMET MUSTAFA OZCELIK</cp:lastModifiedBy>
  <cp:revision>20</cp:revision>
  <dcterms:created xsi:type="dcterms:W3CDTF">2022-05-24T09:08:24Z</dcterms:created>
  <dcterms:modified xsi:type="dcterms:W3CDTF">2022-06-27T09:29:07Z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03a45500-4152-46ab-8460-f366efb50b28</vt:lpwstr>
  </property>
  <property fmtid="{D5CDD505-2E9C-101B-9397-08002B2CF9AE}" pid="3" name="TURKCELLCLASSIFICATION">
    <vt:lpwstr>TURKCELL DAHİLİ</vt:lpwstr>
  </property>
</Properties>
</file>