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End" id="{A04DB9EF-2970-4AA5-9BF8-21CFABE4D3DF}">
          <p14:sldIdLst>
            <p14:sldId id="260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pPr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02.06.2022 araştırma ödevleri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Mehmet Mustafa </a:t>
            </a:r>
            <a:r>
              <a:rPr lang="tr-TR" dirty="0" err="1"/>
              <a:t>Özçelik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Collback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/>
              <a:t> Nedir?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i="1" dirty="0" err="1"/>
              <a:t>Asenkronik</a:t>
            </a:r>
            <a:r>
              <a:rPr lang="tr-TR" sz="3200" dirty="0"/>
              <a:t> yapı içerisinde </a:t>
            </a:r>
            <a:r>
              <a:rPr lang="tr-TR" sz="3200" dirty="0" err="1"/>
              <a:t>callback</a:t>
            </a:r>
            <a:r>
              <a:rPr lang="tr-TR" sz="3200" dirty="0"/>
              <a:t> </a:t>
            </a:r>
            <a:r>
              <a:rPr lang="tr-TR" sz="3200" dirty="0" err="1"/>
              <a:t>function</a:t>
            </a:r>
            <a:r>
              <a:rPr lang="tr-TR" sz="3200" dirty="0"/>
              <a:t> kilit noktadır. </a:t>
            </a:r>
            <a:r>
              <a:rPr lang="tr-TR" sz="3200" dirty="0" err="1"/>
              <a:t>Callback</a:t>
            </a:r>
            <a:r>
              <a:rPr lang="tr-TR" sz="3200" dirty="0"/>
              <a:t> </a:t>
            </a:r>
            <a:r>
              <a:rPr lang="tr-TR" sz="3200" dirty="0" err="1"/>
              <a:t>function</a:t>
            </a:r>
            <a:r>
              <a:rPr lang="tr-TR" sz="3200" dirty="0"/>
              <a:t> başka bir fonksiyonun çalışmasını tamamladıktan sonra , bir başka fonksiyonun işlevini başlatır. </a:t>
            </a:r>
            <a:r>
              <a:rPr lang="tr-TR" sz="3200" dirty="0" err="1"/>
              <a:t>Callback</a:t>
            </a:r>
            <a:r>
              <a:rPr lang="tr-TR" sz="3200" dirty="0"/>
              <a:t> fonksiyonlar genellikle uyumsuz fonksiyonlarda, bir fonksiyonun başka bir fonksiyonu beklemesi gibi durumlarda kullanılırlar.</a:t>
            </a:r>
          </a:p>
        </p:txBody>
      </p:sp>
    </p:spTree>
    <p:extLst>
      <p:ext uri="{BB962C8B-B14F-4D97-AF65-F5344CB8AC3E}">
        <p14:creationId xmlns:p14="http://schemas.microsoft.com/office/powerpoint/2010/main" val="9169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Var </a:t>
            </a:r>
            <a:r>
              <a:rPr lang="tr-TR" dirty="0" err="1"/>
              <a:t>array</a:t>
            </a:r>
            <a:r>
              <a:rPr lang="tr-TR" dirty="0"/>
              <a:t> = [] ve var </a:t>
            </a:r>
            <a:r>
              <a:rPr lang="tr-TR" dirty="0" err="1"/>
              <a:t>array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() arsındaki fark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Var </a:t>
            </a:r>
            <a:r>
              <a:rPr lang="tr-TR" dirty="0" err="1"/>
              <a:t>array</a:t>
            </a:r>
            <a:r>
              <a:rPr lang="tr-TR" dirty="0"/>
              <a:t> = [] : Tercümana yeni bir çalışma zamanı dizisi oluşturmasını söylüyorsunuz.</a:t>
            </a:r>
          </a:p>
          <a:p>
            <a:pPr marL="0" indent="0">
              <a:buNone/>
            </a:pPr>
            <a:r>
              <a:rPr lang="tr-TR" dirty="0"/>
              <a:t>var </a:t>
            </a:r>
            <a:r>
              <a:rPr lang="tr-TR" dirty="0" err="1"/>
              <a:t>array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(): Tercümana söylüyorsun, ben "</a:t>
            </a:r>
            <a:r>
              <a:rPr lang="tr-TR" dirty="0" err="1"/>
              <a:t>Array</a:t>
            </a:r>
            <a:r>
              <a:rPr lang="tr-TR" dirty="0"/>
              <a:t>" yapıcısını çağırmak ve bir nesne üretmek istiyorum. Ardından, çağrılacak kurucuyu bulmak için yürütme bağlamınıza bakar ve dizinizi oluşturarak çağırır.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97B8E8-E4B3-4C31-BEFD-7353D102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2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117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02.06.2022 araştırma ödevleri </vt:lpstr>
      <vt:lpstr>Collback function Nedir? </vt:lpstr>
      <vt:lpstr>Var array = [] ve var array = new array () arsındaki fark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MEHMET MUSTAFA OZCELIK</cp:lastModifiedBy>
  <cp:revision>15</cp:revision>
  <dcterms:created xsi:type="dcterms:W3CDTF">2022-05-24T09:08:24Z</dcterms:created>
  <dcterms:modified xsi:type="dcterms:W3CDTF">2022-06-04T20:28:28Z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03a45500-4152-46ab-8460-f366efb50b28</vt:lpwstr>
  </property>
  <property fmtid="{D5CDD505-2E9C-101B-9397-08002B2CF9AE}" pid="3" name="TURKCELLCLASSIFICATION">
    <vt:lpwstr>TURKCELL DAHİLİ</vt:lpwstr>
  </property>
</Properties>
</file>