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End" id="{A04DB9EF-2970-4AA5-9BF8-21CFABE4D3DF}">
          <p14:sldIdLst>
            <p14:sldId id="260"/>
            <p14:sldId id="257"/>
            <p14:sldId id="258"/>
            <p14:sldId id="259"/>
          </p14:sldIdLst>
        </p14:section>
        <p14:section name="+++++++++++++++" id="{E2987A49-06C9-4575-BEAE-0F0AEE0F6771}">
          <p14:sldIdLst/>
        </p14:section>
        <p14:section name="Backend" id="{4428E469-F080-4ACC-AEA5-5C72199DE92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pPr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30.05.2022 araştırma ödevleri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Mehmet Mustafa </a:t>
            </a:r>
            <a:r>
              <a:rPr lang="tr-TR" dirty="0" err="1"/>
              <a:t>Özçelik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list-unstyled</a:t>
            </a:r>
            <a:r>
              <a:rPr lang="tr-TR" dirty="0"/>
              <a:t> Nedir?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List-unstyled</a:t>
            </a:r>
            <a:r>
              <a:rPr lang="tr-TR" dirty="0"/>
              <a:t> liste yapılarında </a:t>
            </a:r>
            <a:r>
              <a:rPr lang="tr-TR" dirty="0" err="1"/>
              <a:t>default</a:t>
            </a:r>
            <a:r>
              <a:rPr lang="tr-TR" dirty="0"/>
              <a:t> olarak belirlenen görünümü kaldırarak </a:t>
            </a:r>
            <a:r>
              <a:rPr lang="tr-TR" dirty="0" err="1"/>
              <a:t>stylesiz</a:t>
            </a:r>
            <a:r>
              <a:rPr lang="tr-TR" dirty="0"/>
              <a:t> ve </a:t>
            </a:r>
            <a:r>
              <a:rPr lang="tr-TR" dirty="0" err="1"/>
              <a:t>duz</a:t>
            </a:r>
            <a:r>
              <a:rPr lang="tr-TR" dirty="0"/>
              <a:t> </a:t>
            </a:r>
            <a:r>
              <a:rPr lang="tr-TR" dirty="0" err="1"/>
              <a:t>bi</a:t>
            </a:r>
            <a:r>
              <a:rPr lang="tr-TR" dirty="0"/>
              <a:t> yapı oluşturur.</a:t>
            </a:r>
          </a:p>
        </p:txBody>
      </p:sp>
    </p:spTree>
    <p:extLst>
      <p:ext uri="{BB962C8B-B14F-4D97-AF65-F5344CB8AC3E}">
        <p14:creationId xmlns:p14="http://schemas.microsoft.com/office/powerpoint/2010/main" val="9169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mb-md-0 nedir?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Medium</a:t>
            </a:r>
            <a:r>
              <a:rPr lang="tr-TR" dirty="0"/>
              <a:t> ekranlarda varsayılan veya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css</a:t>
            </a:r>
            <a:r>
              <a:rPr lang="tr-TR" dirty="0"/>
              <a:t> ile belirlene  </a:t>
            </a:r>
            <a:r>
              <a:rPr lang="tr-TR" dirty="0" err="1"/>
              <a:t>margin</a:t>
            </a:r>
            <a:r>
              <a:rPr lang="tr-TR" dirty="0"/>
              <a:t> </a:t>
            </a:r>
            <a:r>
              <a:rPr lang="tr-TR" dirty="0" err="1"/>
              <a:t>bottonu</a:t>
            </a:r>
            <a:r>
              <a:rPr lang="tr-TR" dirty="0"/>
              <a:t> sıfırlamak için kullanılır.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97B8E8-E4B3-4C31-BEFD-7353D102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fast-forward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rebese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Fast-forward</a:t>
            </a:r>
            <a:r>
              <a:rPr lang="tr-TR" dirty="0"/>
              <a:t> farklı </a:t>
            </a:r>
            <a:r>
              <a:rPr lang="tr-TR" dirty="0" err="1"/>
              <a:t>branchlerin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işleminden sonra ortak bir </a:t>
            </a:r>
            <a:r>
              <a:rPr lang="tr-TR" dirty="0" err="1"/>
              <a:t>commit</a:t>
            </a:r>
            <a:r>
              <a:rPr lang="tr-TR" dirty="0"/>
              <a:t> oluşturur ve önceki </a:t>
            </a:r>
            <a:r>
              <a:rPr lang="tr-TR" dirty="0" err="1"/>
              <a:t>commitler</a:t>
            </a:r>
            <a:r>
              <a:rPr lang="tr-TR" dirty="0"/>
              <a:t> hangi </a:t>
            </a:r>
            <a:r>
              <a:rPr lang="tr-TR" dirty="0" err="1"/>
              <a:t>branchte</a:t>
            </a:r>
            <a:r>
              <a:rPr lang="tr-TR" dirty="0"/>
              <a:t> yapıldıysa o </a:t>
            </a:r>
            <a:r>
              <a:rPr lang="tr-TR" dirty="0" err="1"/>
              <a:t>branchte</a:t>
            </a:r>
            <a:r>
              <a:rPr lang="tr-TR" dirty="0"/>
              <a:t> görünümüne devam eder.</a:t>
            </a:r>
          </a:p>
          <a:p>
            <a:r>
              <a:rPr lang="tr-TR" dirty="0" err="1"/>
              <a:t>Rebase</a:t>
            </a:r>
            <a:r>
              <a:rPr lang="tr-TR" dirty="0"/>
              <a:t> farklı </a:t>
            </a:r>
            <a:r>
              <a:rPr lang="tr-TR" dirty="0" err="1"/>
              <a:t>brachlerde</a:t>
            </a:r>
            <a:r>
              <a:rPr lang="tr-TR" dirty="0"/>
              <a:t> yapılan </a:t>
            </a:r>
            <a:r>
              <a:rPr lang="tr-TR" dirty="0" err="1"/>
              <a:t>commitleri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işleminden sonra hepsi aynı </a:t>
            </a:r>
            <a:r>
              <a:rPr lang="tr-TR" dirty="0" err="1"/>
              <a:t>branch</a:t>
            </a:r>
            <a:r>
              <a:rPr lang="tr-TR" dirty="0"/>
              <a:t> üzerinden yapılmış </a:t>
            </a:r>
            <a:r>
              <a:rPr lang="tr-TR" dirty="0" err="1"/>
              <a:t>commitler</a:t>
            </a:r>
            <a:r>
              <a:rPr lang="tr-TR" dirty="0"/>
              <a:t> gibi yeniden oluşturur.</a:t>
            </a:r>
          </a:p>
        </p:txBody>
      </p:sp>
    </p:spTree>
    <p:extLst>
      <p:ext uri="{BB962C8B-B14F-4D97-AF65-F5344CB8AC3E}">
        <p14:creationId xmlns:p14="http://schemas.microsoft.com/office/powerpoint/2010/main" val="322283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89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30.05.2022 araştırma ödevleri </vt:lpstr>
      <vt:lpstr>list-unstyled Nedir? </vt:lpstr>
      <vt:lpstr>mb-md-0 nedir? </vt:lpstr>
      <vt:lpstr>fast-forward vs rebese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MEHMET MUSTAFA OZCELIK</cp:lastModifiedBy>
  <cp:revision>14</cp:revision>
  <dcterms:created xsi:type="dcterms:W3CDTF">2022-05-24T09:08:24Z</dcterms:created>
  <dcterms:modified xsi:type="dcterms:W3CDTF">2022-05-30T15:35:51Z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03a45500-4152-46ab-8460-f366efb50b28</vt:lpwstr>
  </property>
  <property fmtid="{D5CDD505-2E9C-101B-9397-08002B2CF9AE}" pid="3" name="TURKCELLCLASSIFICATION">
    <vt:lpwstr>TURKCELL DAHİLİ</vt:lpwstr>
  </property>
</Properties>
</file>