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pPr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30.05.2022 araştırma ödevleri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Mehmet Mustafa </a:t>
            </a:r>
            <a:r>
              <a:rPr lang="tr-TR" dirty="0" err="1"/>
              <a:t>Özçelik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9" y="327803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tr-TR" b="1" dirty="0"/>
            </a:br>
            <a:r>
              <a:rPr lang="tr-TR" b="1" dirty="0"/>
              <a:t>Library İle Framework Arasındaki Fark?</a:t>
            </a:r>
            <a:br>
              <a:rPr lang="tr-TR" b="1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Library ile Framework ‘ün ayrıştığı nokta teknik kısımdır. İki arasındaki temel teknik fark, kodun nasıl çağrıldığıdır. Library kullanırken, </a:t>
            </a:r>
            <a:r>
              <a:rPr lang="tr-TR" dirty="0" err="1"/>
              <a:t>library</a:t>
            </a:r>
            <a:r>
              <a:rPr lang="tr-TR" dirty="0"/>
              <a:t> size bazı özellikler vererek kullanmanızı sağlar, bu şekilde almış olduğunuzu kodu kendi sisteminize uygularken size kodu nerede ve ne zaman kullanacağınıza karışmaz veya bir diğer deyişle dikte etmez. Framework ise </a:t>
            </a:r>
            <a:r>
              <a:rPr lang="tr-TR" dirty="0" err="1"/>
              <a:t>Library'in</a:t>
            </a:r>
            <a:r>
              <a:rPr lang="tr-TR" dirty="0"/>
              <a:t> tersine kullanacağız özelliğe göre kodu nerede ve ne zaman kullanacağınız söyler, kullanacağız bu işlev, eğer Framework dokümanın belirtildiği gibi kullanılmaz ise kullanım dışı kalır.</a:t>
            </a:r>
          </a:p>
        </p:txBody>
      </p:sp>
    </p:spTree>
    <p:extLst>
      <p:ext uri="{BB962C8B-B14F-4D97-AF65-F5344CB8AC3E}">
        <p14:creationId xmlns:p14="http://schemas.microsoft.com/office/powerpoint/2010/main" val="9169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JDK - SDK arasındaki fark?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SDK :   SDK, belirli yazılım paketleri veya platformları için uygulamalar oluşturulmasına izin veren bir dizi geliştirme aracıdır.</a:t>
            </a:r>
          </a:p>
          <a:p>
            <a:pPr marL="0" indent="0">
              <a:buNone/>
            </a:pPr>
            <a:r>
              <a:rPr lang="tr-TR" dirty="0"/>
              <a:t>JDK : J DK, bir </a:t>
            </a:r>
            <a:r>
              <a:rPr lang="tr-TR" dirty="0" err="1"/>
              <a:t>SDK'nın</a:t>
            </a:r>
            <a:r>
              <a:rPr lang="tr-TR" dirty="0"/>
              <a:t> genişletilmiş bir altkümesidir. Sun, terminoloji kapsamında, JDK, Java programlarının yazılması ve çalıştırılmasından sorumlu olan </a:t>
            </a:r>
            <a:r>
              <a:rPr lang="tr-TR" dirty="0" err="1"/>
              <a:t>SDK'nın</a:t>
            </a:r>
            <a:r>
              <a:rPr lang="tr-TR" dirty="0"/>
              <a:t> alt kümesidir. Bu </a:t>
            </a:r>
            <a:r>
              <a:rPr lang="tr-TR" dirty="0" err="1"/>
              <a:t>SDK'nın</a:t>
            </a:r>
            <a:r>
              <a:rPr lang="tr-TR" dirty="0"/>
              <a:t> kalanı ek yazılımdan (Uygulama Sunucuları, hata ayıklayıcılar ve dokümanlar) oluşur.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97B8E8-E4B3-4C31-BEFD-7353D102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fast-forward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rebese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Fast-forward</a:t>
            </a:r>
            <a:r>
              <a:rPr lang="tr-TR" dirty="0"/>
              <a:t> farklı </a:t>
            </a:r>
            <a:r>
              <a:rPr lang="tr-TR" dirty="0" err="1"/>
              <a:t>branchlerin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işleminden sonra ortak bir </a:t>
            </a:r>
            <a:r>
              <a:rPr lang="tr-TR" dirty="0" err="1"/>
              <a:t>commit</a:t>
            </a:r>
            <a:r>
              <a:rPr lang="tr-TR" dirty="0"/>
              <a:t> oluşturur ve önceki </a:t>
            </a:r>
            <a:r>
              <a:rPr lang="tr-TR" dirty="0" err="1"/>
              <a:t>commitler</a:t>
            </a:r>
            <a:r>
              <a:rPr lang="tr-TR" dirty="0"/>
              <a:t> hangi </a:t>
            </a:r>
            <a:r>
              <a:rPr lang="tr-TR" dirty="0" err="1"/>
              <a:t>branchte</a:t>
            </a:r>
            <a:r>
              <a:rPr lang="tr-TR" dirty="0"/>
              <a:t> yapıldıysa o </a:t>
            </a:r>
            <a:r>
              <a:rPr lang="tr-TR" dirty="0" err="1"/>
              <a:t>branchte</a:t>
            </a:r>
            <a:r>
              <a:rPr lang="tr-TR" dirty="0"/>
              <a:t> görünümüne devam eder.</a:t>
            </a:r>
          </a:p>
          <a:p>
            <a:r>
              <a:rPr lang="tr-TR" dirty="0" err="1"/>
              <a:t>Rebase</a:t>
            </a:r>
            <a:r>
              <a:rPr lang="tr-TR" dirty="0"/>
              <a:t> farklı </a:t>
            </a:r>
            <a:r>
              <a:rPr lang="tr-TR" dirty="0" err="1"/>
              <a:t>brachlerde</a:t>
            </a:r>
            <a:r>
              <a:rPr lang="tr-TR" dirty="0"/>
              <a:t> yapılan </a:t>
            </a:r>
            <a:r>
              <a:rPr lang="tr-TR" dirty="0" err="1"/>
              <a:t>commitleri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işleminden sonra hepsi aynı </a:t>
            </a:r>
            <a:r>
              <a:rPr lang="tr-TR" dirty="0" err="1"/>
              <a:t>branch</a:t>
            </a:r>
            <a:r>
              <a:rPr lang="tr-TR" dirty="0"/>
              <a:t> üzerinden yapılmış </a:t>
            </a:r>
            <a:r>
              <a:rPr lang="tr-TR" dirty="0" err="1"/>
              <a:t>commitler</a:t>
            </a:r>
            <a:r>
              <a:rPr lang="tr-TR" dirty="0"/>
              <a:t> gibi yeniden oluşturur.</a:t>
            </a:r>
          </a:p>
        </p:txBody>
      </p:sp>
    </p:spTree>
    <p:extLst>
      <p:ext uri="{BB962C8B-B14F-4D97-AF65-F5344CB8AC3E}">
        <p14:creationId xmlns:p14="http://schemas.microsoft.com/office/powerpoint/2010/main" val="32228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fast-forward</a:t>
            </a:r>
            <a:r>
              <a:rPr lang="tr-TR" dirty="0"/>
              <a:t>  </a:t>
            </a:r>
            <a:r>
              <a:rPr lang="tr-TR" dirty="0" err="1"/>
              <a:t>no-fast-forward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Fast-forward</a:t>
            </a:r>
            <a:r>
              <a:rPr lang="tr-TR" dirty="0"/>
              <a:t> farklı </a:t>
            </a:r>
            <a:r>
              <a:rPr lang="tr-TR" dirty="0" err="1"/>
              <a:t>branchlerin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işleminden sonra ortak bir </a:t>
            </a:r>
            <a:r>
              <a:rPr lang="tr-TR" dirty="0" err="1"/>
              <a:t>commit</a:t>
            </a:r>
            <a:r>
              <a:rPr lang="tr-TR" dirty="0"/>
              <a:t> oluşturur ve önceki </a:t>
            </a:r>
            <a:r>
              <a:rPr lang="tr-TR" dirty="0" err="1"/>
              <a:t>commitler</a:t>
            </a:r>
            <a:r>
              <a:rPr lang="tr-TR" dirty="0"/>
              <a:t> hangi </a:t>
            </a:r>
            <a:r>
              <a:rPr lang="tr-TR" dirty="0" err="1"/>
              <a:t>branchte</a:t>
            </a:r>
            <a:r>
              <a:rPr lang="tr-TR" dirty="0"/>
              <a:t> yapıldıysa o </a:t>
            </a:r>
            <a:r>
              <a:rPr lang="tr-TR" dirty="0" err="1"/>
              <a:t>branchte</a:t>
            </a:r>
            <a:r>
              <a:rPr lang="tr-TR" dirty="0"/>
              <a:t> görünümüne devam eder.</a:t>
            </a:r>
          </a:p>
          <a:p>
            <a:r>
              <a:rPr lang="tr-TR" dirty="0"/>
              <a:t>Farklı bir </a:t>
            </a:r>
            <a:r>
              <a:rPr lang="tr-TR" dirty="0" err="1"/>
              <a:t>branchten</a:t>
            </a:r>
            <a:r>
              <a:rPr lang="tr-TR" dirty="0"/>
              <a:t> işlem </a:t>
            </a:r>
            <a:r>
              <a:rPr lang="tr-TR" dirty="0" err="1"/>
              <a:t>merge</a:t>
            </a:r>
            <a:r>
              <a:rPr lang="tr-TR" dirty="0"/>
              <a:t>  sonrasında sanki değişiklikler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branch’inde</a:t>
            </a:r>
            <a:r>
              <a:rPr lang="tr-TR" dirty="0"/>
              <a:t> yapılmış gibi bir </a:t>
            </a:r>
            <a:r>
              <a:rPr lang="tr-TR" dirty="0" err="1"/>
              <a:t>history</a:t>
            </a:r>
            <a:r>
              <a:rPr lang="tr-TR" dirty="0"/>
              <a:t> oluşur. Geçmiş </a:t>
            </a:r>
            <a:r>
              <a:rPr lang="tr-TR" dirty="0" err="1"/>
              <a:t>history’i</a:t>
            </a:r>
            <a:r>
              <a:rPr lang="tr-TR" dirty="0"/>
              <a:t> daha anlaşılabilir tutmak için </a:t>
            </a:r>
            <a:r>
              <a:rPr lang="tr-TR" dirty="0" err="1"/>
              <a:t>merge</a:t>
            </a:r>
            <a:r>
              <a:rPr lang="tr-TR" dirty="0"/>
              <a:t> işlemi sırasında </a:t>
            </a:r>
            <a:r>
              <a:rPr lang="tr-TR" dirty="0" err="1"/>
              <a:t>git’e</a:t>
            </a:r>
            <a:r>
              <a:rPr lang="tr-TR" dirty="0"/>
              <a:t> </a:t>
            </a:r>
            <a:r>
              <a:rPr lang="tr-TR" b="1" dirty="0"/>
              <a:t>“ — </a:t>
            </a:r>
            <a:r>
              <a:rPr lang="tr-TR" b="1" dirty="0" err="1"/>
              <a:t>no-ff</a:t>
            </a:r>
            <a:r>
              <a:rPr lang="tr-TR" b="1" dirty="0"/>
              <a:t>” </a:t>
            </a:r>
            <a:r>
              <a:rPr lang="tr-TR" dirty="0"/>
              <a:t>opsiyonu ile gidilir; bu </a:t>
            </a:r>
            <a:r>
              <a:rPr lang="tr-TR" dirty="0" err="1"/>
              <a:t>git’in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r>
              <a:rPr lang="tr-TR" dirty="0"/>
              <a:t> yapmamasını ve yeni bir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ile ilerlemesini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239832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291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30.05.2022 araştırma ödevleri </vt:lpstr>
      <vt:lpstr> Library İle Framework Arasındaki Fark?  </vt:lpstr>
      <vt:lpstr>JDK - SDK arasındaki fark? </vt:lpstr>
      <vt:lpstr>fast-forward vs rebese</vt:lpstr>
      <vt:lpstr>fast-forward  no-fast-forward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MEHMET MUSTAFA OZCELIK</cp:lastModifiedBy>
  <cp:revision>17</cp:revision>
  <dcterms:created xsi:type="dcterms:W3CDTF">2022-05-24T09:08:24Z</dcterms:created>
  <dcterms:modified xsi:type="dcterms:W3CDTF">2022-05-31T16:37:52Z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03a45500-4152-46ab-8460-f366efb50b28</vt:lpwstr>
  </property>
  <property fmtid="{D5CDD505-2E9C-101B-9397-08002B2CF9AE}" pid="3" name="TURKCELLCLASSIFICATION">
    <vt:lpwstr>TURKCELL DAHİLİ</vt:lpwstr>
  </property>
</Properties>
</file>