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34736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08104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160448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2424EFD-1B16-43B4-AA4B-B3F56121264C}" type="datetimeFigureOut">
              <a:rPr lang="tr-TR" smtClean="0"/>
              <a:pPr/>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4486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2424EFD-1B16-43B4-AA4B-B3F56121264C}" type="datetimeFigureOut">
              <a:rPr lang="tr-TR" smtClean="0"/>
              <a:pPr/>
              <a:t>6.06.2022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26933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2424EFD-1B16-43B4-AA4B-B3F56121264C}" type="datetimeFigureOut">
              <a:rPr lang="tr-TR" smtClean="0"/>
              <a:pPr/>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92640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2424EFD-1B16-43B4-AA4B-B3F56121264C}" type="datetimeFigureOut">
              <a:rPr lang="tr-TR" smtClean="0"/>
              <a:pPr/>
              <a:t>6.06.2022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03356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2424EFD-1B16-43B4-AA4B-B3F56121264C}" type="datetimeFigureOut">
              <a:rPr lang="tr-TR" smtClean="0"/>
              <a:pPr/>
              <a:t>6.06.2022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04431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424EFD-1B16-43B4-AA4B-B3F56121264C}" type="datetimeFigureOut">
              <a:rPr lang="tr-TR" smtClean="0"/>
              <a:pPr/>
              <a:t>6.06.2022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4227525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179013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2424EFD-1B16-43B4-AA4B-B3F56121264C}" type="datetimeFigureOut">
              <a:rPr lang="tr-TR" smtClean="0"/>
              <a:pPr/>
              <a:t>6.06.2022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F545488-9FCA-48D6-8E9C-15DE2C32835A}" type="slidenum">
              <a:rPr lang="tr-TR" smtClean="0"/>
              <a:pPr/>
              <a:t>‹#›</a:t>
            </a:fld>
            <a:endParaRPr lang="tr-TR"/>
          </a:p>
        </p:txBody>
      </p:sp>
    </p:spTree>
    <p:extLst>
      <p:ext uri="{BB962C8B-B14F-4D97-AF65-F5344CB8AC3E}">
        <p14:creationId xmlns:p14="http://schemas.microsoft.com/office/powerpoint/2010/main" val="3381331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424EFD-1B16-43B4-AA4B-B3F56121264C}" type="datetimeFigureOut">
              <a:rPr lang="tr-TR" smtClean="0"/>
              <a:pPr/>
              <a:t>6.06.2022</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45488-9FCA-48D6-8E9C-15DE2C32835A}" type="slidenum">
              <a:rPr lang="tr-TR" smtClean="0"/>
              <a:pPr/>
              <a:t>‹#›</a:t>
            </a:fld>
            <a:endParaRPr lang="tr-TR"/>
          </a:p>
        </p:txBody>
      </p:sp>
    </p:spTree>
    <p:extLst>
      <p:ext uri="{BB962C8B-B14F-4D97-AF65-F5344CB8AC3E}">
        <p14:creationId xmlns:p14="http://schemas.microsoft.com/office/powerpoint/2010/main" val="9061458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A2A74B-A0CA-4914-B32C-CF2F020080E5}"/>
              </a:ext>
            </a:extLst>
          </p:cNvPr>
          <p:cNvSpPr>
            <a:spLocks noGrp="1"/>
          </p:cNvSpPr>
          <p:nvPr>
            <p:ph type="title"/>
          </p:nvPr>
        </p:nvSpPr>
        <p:spPr/>
        <p:txBody>
          <a:bodyPr/>
          <a:lstStyle/>
          <a:p>
            <a:r>
              <a:rPr lang="tr-TR" dirty="0"/>
              <a:t> 06.06.2022 araştırma ödevleri	</a:t>
            </a:r>
          </a:p>
        </p:txBody>
      </p:sp>
      <p:sp>
        <p:nvSpPr>
          <p:cNvPr id="3" name="İçerik Yer Tutucusu 2">
            <a:extLst>
              <a:ext uri="{FF2B5EF4-FFF2-40B4-BE49-F238E27FC236}">
                <a16:creationId xmlns:a16="http://schemas.microsoft.com/office/drawing/2014/main" id="{7A0C80C0-DE00-4D1C-BA7C-1DF2B5B9FACF}"/>
              </a:ext>
            </a:extLst>
          </p:cNvPr>
          <p:cNvSpPr>
            <a:spLocks noGrp="1"/>
          </p:cNvSpPr>
          <p:nvPr>
            <p:ph idx="1"/>
          </p:nvPr>
        </p:nvSpPr>
        <p:spPr/>
        <p:txBody>
          <a:bodyPr/>
          <a:lstStyle/>
          <a:p>
            <a:pPr>
              <a:buNone/>
            </a:pPr>
            <a:r>
              <a:rPr lang="tr-TR" dirty="0"/>
              <a:t>Mehmet Mustafa </a:t>
            </a:r>
            <a:r>
              <a:rPr lang="tr-TR" dirty="0" err="1"/>
              <a:t>Özçelik</a:t>
            </a:r>
            <a:endParaRPr lang="tr-TR" dirty="0"/>
          </a:p>
        </p:txBody>
      </p:sp>
    </p:spTree>
    <p:extLst>
      <p:ext uri="{BB962C8B-B14F-4D97-AF65-F5344CB8AC3E}">
        <p14:creationId xmlns:p14="http://schemas.microsoft.com/office/powerpoint/2010/main" val="265969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a:xfrm>
            <a:off x="660919" y="327803"/>
            <a:ext cx="10515600" cy="1325563"/>
          </a:xfrm>
        </p:spPr>
        <p:txBody>
          <a:bodyPr>
            <a:normAutofit fontScale="90000"/>
          </a:bodyPr>
          <a:lstStyle/>
          <a:p>
            <a:br>
              <a:rPr lang="tr-TR" b="1" dirty="0"/>
            </a:br>
            <a:r>
              <a:rPr lang="fi-FI" b="1" dirty="0"/>
              <a:t>Js toString ile join nedir?</a:t>
            </a:r>
            <a:br>
              <a:rPr lang="tr-TR" b="1" dirty="0"/>
            </a:b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err="1"/>
              <a:t>toString</a:t>
            </a:r>
            <a:r>
              <a:rPr lang="tr-TR" dirty="0"/>
              <a:t> sadece Dizilerde değil her nesnede bulabileceğiniz bir yöntemdir.</a:t>
            </a:r>
          </a:p>
          <a:p>
            <a:pPr marL="0" indent="0">
              <a:buNone/>
            </a:pPr>
            <a:r>
              <a:rPr lang="tr-TR" dirty="0" err="1"/>
              <a:t>Join</a:t>
            </a:r>
            <a:r>
              <a:rPr lang="tr-TR" dirty="0"/>
              <a:t> </a:t>
            </a:r>
            <a:r>
              <a:rPr lang="tr-TR" dirty="0" err="1"/>
              <a:t>Array</a:t>
            </a:r>
            <a:r>
              <a:rPr lang="tr-TR" dirty="0"/>
              <a:t> nesnesinin her öğesini bir dizeye dönüştürmenize ve bir ayırıcı kullanarak birleştirmenize olanak tanır.</a:t>
            </a:r>
          </a:p>
        </p:txBody>
      </p:sp>
    </p:spTree>
    <p:extLst>
      <p:ext uri="{BB962C8B-B14F-4D97-AF65-F5344CB8AC3E}">
        <p14:creationId xmlns:p14="http://schemas.microsoft.com/office/powerpoint/2010/main" val="916939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a:t>[{}] ve {[]}</a:t>
            </a:r>
            <a:br>
              <a:rPr lang="tr-TR" dirty="0"/>
            </a:b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lstStyle/>
          <a:p>
            <a:pPr marL="0" indent="0">
              <a:buNone/>
            </a:pPr>
            <a:r>
              <a:rPr lang="tr-TR" dirty="0"/>
              <a:t>Dizi içerisinde obje = Bunun anlamı dizinin </a:t>
            </a:r>
            <a:r>
              <a:rPr lang="tr-TR" dirty="0" err="1"/>
              <a:t>ellemanlarından</a:t>
            </a:r>
            <a:r>
              <a:rPr lang="tr-TR" dirty="0"/>
              <a:t> biri objedir.</a:t>
            </a:r>
          </a:p>
          <a:p>
            <a:pPr marL="0" indent="0">
              <a:buNone/>
            </a:pPr>
            <a:endParaRPr lang="tr-TR" dirty="0"/>
          </a:p>
          <a:p>
            <a:pPr marL="0" indent="0">
              <a:buNone/>
            </a:pPr>
            <a:r>
              <a:rPr lang="tr-TR" dirty="0"/>
              <a:t>Obje içerisinde dizi = Bunun anlamı ise objenin değerlerinden birinin dizi olduğunu gösterir. </a:t>
            </a:r>
          </a:p>
        </p:txBody>
      </p:sp>
      <p:sp>
        <p:nvSpPr>
          <p:cNvPr id="5" name="Rectangle 2">
            <a:extLst>
              <a:ext uri="{FF2B5EF4-FFF2-40B4-BE49-F238E27FC236}">
                <a16:creationId xmlns:a16="http://schemas.microsoft.com/office/drawing/2014/main" id="{1397B8E8-E4B3-4C31-BEFD-7353D102397B}"/>
              </a:ext>
            </a:extLst>
          </p:cNvPr>
          <p:cNvSpPr>
            <a:spLocks noChangeArrowheads="1"/>
          </p:cNvSpPr>
          <p:nvPr/>
        </p:nvSpPr>
        <p:spPr bwMode="auto">
          <a:xfrm>
            <a:off x="0" y="120878"/>
            <a:ext cx="2071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8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412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9927B-1F19-434E-AC62-6418EC48002F}"/>
              </a:ext>
            </a:extLst>
          </p:cNvPr>
          <p:cNvSpPr>
            <a:spLocks noGrp="1"/>
          </p:cNvSpPr>
          <p:nvPr>
            <p:ph type="title"/>
          </p:nvPr>
        </p:nvSpPr>
        <p:spPr/>
        <p:txBody>
          <a:bodyPr/>
          <a:lstStyle/>
          <a:p>
            <a:r>
              <a:rPr lang="tr-TR" dirty="0" err="1"/>
              <a:t>js</a:t>
            </a:r>
            <a:r>
              <a:rPr lang="tr-TR" dirty="0"/>
              <a:t> </a:t>
            </a:r>
            <a:r>
              <a:rPr lang="tr-TR" dirty="0" err="1"/>
              <a:t>split</a:t>
            </a:r>
            <a:r>
              <a:rPr lang="tr-TR" dirty="0"/>
              <a:t> </a:t>
            </a:r>
            <a:r>
              <a:rPr lang="tr-TR" dirty="0" err="1"/>
              <a:t>vs</a:t>
            </a:r>
            <a:r>
              <a:rPr lang="tr-TR" dirty="0"/>
              <a:t> </a:t>
            </a:r>
            <a:r>
              <a:rPr lang="tr-TR" dirty="0" err="1"/>
              <a:t>slice</a:t>
            </a:r>
            <a:endParaRPr lang="tr-TR" dirty="0"/>
          </a:p>
        </p:txBody>
      </p:sp>
      <p:sp>
        <p:nvSpPr>
          <p:cNvPr id="3" name="İçerik Yer Tutucusu 2">
            <a:extLst>
              <a:ext uri="{FF2B5EF4-FFF2-40B4-BE49-F238E27FC236}">
                <a16:creationId xmlns:a16="http://schemas.microsoft.com/office/drawing/2014/main" id="{5C763505-F18F-4B0A-8A0F-2E5E6C80647F}"/>
              </a:ext>
            </a:extLst>
          </p:cNvPr>
          <p:cNvSpPr>
            <a:spLocks noGrp="1"/>
          </p:cNvSpPr>
          <p:nvPr>
            <p:ph idx="1"/>
          </p:nvPr>
        </p:nvSpPr>
        <p:spPr/>
        <p:txBody>
          <a:bodyPr>
            <a:normAutofit/>
          </a:bodyPr>
          <a:lstStyle/>
          <a:p>
            <a:r>
              <a:rPr lang="tr-TR" sz="2400" dirty="0" err="1"/>
              <a:t>Split</a:t>
            </a:r>
            <a:r>
              <a:rPr lang="tr-TR" sz="2400" dirty="0"/>
              <a:t> = </a:t>
            </a:r>
            <a:r>
              <a:rPr lang="tr-TR" sz="2400" dirty="0" err="1"/>
              <a:t>Split</a:t>
            </a:r>
            <a:r>
              <a:rPr lang="tr-TR" sz="2400" dirty="0"/>
              <a:t>, bir dizgiyi bir dizi alt dizgeye tam anlamıyla 'bölmek' için kullanılır. Bir dizi döndürmesine rağmen dizilerde çağrılamaz. Ayrılma noktasını belirlemek için belirli bir </a:t>
            </a:r>
            <a:r>
              <a:rPr lang="tr-TR" sz="2400" b="1" dirty="0"/>
              <a:t>ayırıcı</a:t>
            </a:r>
            <a:r>
              <a:rPr lang="tr-TR" sz="2400" dirty="0"/>
              <a:t> kullanılabilir ve kaç bölme yapılacağını belirlemek için bir </a:t>
            </a:r>
            <a:r>
              <a:rPr lang="tr-TR" sz="2400" b="1" dirty="0"/>
              <a:t>sınır kullanılabilir. </a:t>
            </a:r>
            <a:r>
              <a:rPr lang="tr-TR" sz="2400" dirty="0"/>
              <a:t>Bir 'limit' kullanmak, sınıra ulaşıldıktan sonra kalan diziyi ortadan kaldıracaktır. </a:t>
            </a:r>
            <a:r>
              <a:rPr lang="tr-TR" sz="2400" dirty="0" err="1"/>
              <a:t>Split</a:t>
            </a:r>
            <a:r>
              <a:rPr lang="tr-TR" sz="2400" dirty="0"/>
              <a:t> yöntemi, dizeye zarar vermez ve yeni diziyi döndürür.</a:t>
            </a:r>
          </a:p>
          <a:p>
            <a:r>
              <a:rPr lang="tr-TR" sz="2400" dirty="0" err="1"/>
              <a:t>Slice</a:t>
            </a:r>
            <a:r>
              <a:rPr lang="tr-TR" sz="2400" dirty="0"/>
              <a:t> = . </a:t>
            </a:r>
            <a:r>
              <a:rPr lang="tr-TR" sz="2400" dirty="0" err="1"/>
              <a:t>Slice</a:t>
            </a:r>
            <a:r>
              <a:rPr lang="tr-TR" sz="2400" dirty="0"/>
              <a:t>, hem dizilerin hem de dizelerin bir yöntemidir. Bir dize için  yöntem, dizenin bir bölümünü çıkarır ve onu yeni bir dize olarak döndürür. Benzer şekilde, bir dizi için yöntem dizinin bir bölümünü çıkarır ve onu yeni bir dizi olarak döndürür. Yöntem bir başlangıç ​​ve bitiş argümanı alır. Dönüş, başlangıç ​​dizinindeki öğeyi ve başlangıç ​​ile bitiş arasındaki her şeyi içerecektir. Ancak, getiri bitiş endeksini içermeyecektir.</a:t>
            </a:r>
          </a:p>
        </p:txBody>
      </p:sp>
    </p:spTree>
    <p:extLst>
      <p:ext uri="{BB962C8B-B14F-4D97-AF65-F5344CB8AC3E}">
        <p14:creationId xmlns:p14="http://schemas.microsoft.com/office/powerpoint/2010/main" val="3222835477"/>
      </p:ext>
    </p:extLst>
  </p:cSld>
  <p:clrMapOvr>
    <a:masterClrMapping/>
  </p:clrMapOvr>
</p:sld>
</file>

<file path=ppt/theme/theme1.xml><?xml version="1.0" encoding="utf-8"?>
<a:theme xmlns:a="http://schemas.openxmlformats.org/drawingml/2006/main" name="Office Theme">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238</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 06.06.2022 araştırma ödevleri </vt:lpstr>
      <vt:lpstr> Js toString ile join nedir?  </vt:lpstr>
      <vt:lpstr>[{}] ve {[]} </vt:lpstr>
      <vt:lpstr>js split vs slice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Hamit Mızrak</dc:creator>
  <cp:lastModifiedBy>MEHMET MUSTAFA OZCELIK</cp:lastModifiedBy>
  <cp:revision>21</cp:revision>
  <dcterms:created xsi:type="dcterms:W3CDTF">2022-05-24T09:08:24Z</dcterms:created>
  <dcterms:modified xsi:type="dcterms:W3CDTF">2022-06-06T17:50:27Z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03a45500-4152-46ab-8460-f366efb50b28</vt:lpwstr>
  </property>
  <property fmtid="{D5CDD505-2E9C-101B-9397-08002B2CF9AE}" pid="3" name="TURKCELLCLASSIFICATION">
    <vt:lpwstr>TURKCELL DAHİLİ</vt:lpwstr>
  </property>
</Properties>
</file>