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pPr/>
              <a:t>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333473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pPr/>
              <a:t>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208104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pPr/>
              <a:t>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416044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pPr/>
              <a:t>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344865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424EFD-1B16-43B4-AA4B-B3F56121264C}" type="datetimeFigureOut">
              <a:rPr lang="tr-TR" smtClean="0"/>
              <a:pPr/>
              <a:t>7.06.2022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26933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2424EFD-1B16-43B4-AA4B-B3F56121264C}" type="datetimeFigureOut">
              <a:rPr lang="tr-TR" smtClean="0"/>
              <a:pPr/>
              <a:t>7.06.2022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92640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2424EFD-1B16-43B4-AA4B-B3F56121264C}" type="datetimeFigureOut">
              <a:rPr lang="tr-TR" smtClean="0"/>
              <a:pPr/>
              <a:t>7.06.2022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303356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2424EFD-1B16-43B4-AA4B-B3F56121264C}" type="datetimeFigureOut">
              <a:rPr lang="tr-TR" smtClean="0"/>
              <a:pPr/>
              <a:t>7.06.2022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104431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24EFD-1B16-43B4-AA4B-B3F56121264C}" type="datetimeFigureOut">
              <a:rPr lang="tr-TR" smtClean="0"/>
              <a:pPr/>
              <a:t>7.06.2022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422752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pPr/>
              <a:t>7.06.2022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179013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pPr/>
              <a:t>7.06.2022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338133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24EFD-1B16-43B4-AA4B-B3F56121264C}" type="datetimeFigureOut">
              <a:rPr lang="tr-TR" smtClean="0"/>
              <a:pPr/>
              <a:t>7.06.2022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45488-9FCA-48D6-8E9C-15DE2C32835A}" type="slidenum">
              <a:rPr lang="tr-TR" smtClean="0"/>
              <a:pPr/>
              <a:t>‹#›</a:t>
            </a:fld>
            <a:endParaRPr lang="tr-TR"/>
          </a:p>
        </p:txBody>
      </p:sp>
    </p:spTree>
    <p:extLst>
      <p:ext uri="{BB962C8B-B14F-4D97-AF65-F5344CB8AC3E}">
        <p14:creationId xmlns:p14="http://schemas.microsoft.com/office/powerpoint/2010/main" val="9061458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A2A74B-A0CA-4914-B32C-CF2F020080E5}"/>
              </a:ext>
            </a:extLst>
          </p:cNvPr>
          <p:cNvSpPr>
            <a:spLocks noGrp="1"/>
          </p:cNvSpPr>
          <p:nvPr>
            <p:ph type="title"/>
          </p:nvPr>
        </p:nvSpPr>
        <p:spPr/>
        <p:txBody>
          <a:bodyPr/>
          <a:lstStyle/>
          <a:p>
            <a:r>
              <a:rPr lang="tr-TR" dirty="0"/>
              <a:t> 07.06.2022 araştırma ödevleri	</a:t>
            </a:r>
          </a:p>
        </p:txBody>
      </p:sp>
      <p:sp>
        <p:nvSpPr>
          <p:cNvPr id="3" name="İçerik Yer Tutucusu 2">
            <a:extLst>
              <a:ext uri="{FF2B5EF4-FFF2-40B4-BE49-F238E27FC236}">
                <a16:creationId xmlns:a16="http://schemas.microsoft.com/office/drawing/2014/main" id="{7A0C80C0-DE00-4D1C-BA7C-1DF2B5B9FACF}"/>
              </a:ext>
            </a:extLst>
          </p:cNvPr>
          <p:cNvSpPr>
            <a:spLocks noGrp="1"/>
          </p:cNvSpPr>
          <p:nvPr>
            <p:ph idx="1"/>
          </p:nvPr>
        </p:nvSpPr>
        <p:spPr/>
        <p:txBody>
          <a:bodyPr/>
          <a:lstStyle/>
          <a:p>
            <a:pPr>
              <a:buNone/>
            </a:pPr>
            <a:r>
              <a:rPr lang="tr-TR" dirty="0"/>
              <a:t>Mehmet Mustafa </a:t>
            </a:r>
            <a:r>
              <a:rPr lang="tr-TR" dirty="0" err="1"/>
              <a:t>Özçelik</a:t>
            </a:r>
            <a:endParaRPr lang="tr-TR" dirty="0"/>
          </a:p>
        </p:txBody>
      </p:sp>
    </p:spTree>
    <p:extLst>
      <p:ext uri="{BB962C8B-B14F-4D97-AF65-F5344CB8AC3E}">
        <p14:creationId xmlns:p14="http://schemas.microsoft.com/office/powerpoint/2010/main" val="2659693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660919" y="327803"/>
            <a:ext cx="10515600" cy="1325563"/>
          </a:xfrm>
        </p:spPr>
        <p:txBody>
          <a:bodyPr>
            <a:normAutofit fontScale="90000"/>
          </a:bodyPr>
          <a:lstStyle/>
          <a:p>
            <a:br>
              <a:rPr lang="tr-TR" b="1" dirty="0"/>
            </a:br>
            <a:br>
              <a:rPr lang="tr-TR" b="1" dirty="0"/>
            </a:br>
            <a:r>
              <a:rPr lang="tr-TR" dirty="0"/>
              <a:t>LIFO FIFO data </a:t>
            </a:r>
            <a:r>
              <a:rPr lang="tr-TR" dirty="0" err="1"/>
              <a:t>structure</a:t>
            </a:r>
            <a:br>
              <a:rPr lang="tr-TR" dirty="0"/>
            </a:br>
            <a:br>
              <a:rPr lang="tr-TR" b="1" dirty="0"/>
            </a:br>
            <a:br>
              <a:rPr lang="tr-TR" dirty="0"/>
            </a:br>
            <a:endParaRPr lang="tr-TR"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pPr marL="0" indent="0">
              <a:buNone/>
            </a:pPr>
            <a:r>
              <a:rPr lang="tr-TR" sz="2400" b="1" dirty="0"/>
              <a:t>FIFO Yöntemi (İlk Giren İlk Çıkar): </a:t>
            </a:r>
            <a:r>
              <a:rPr lang="tr-TR" sz="2400" dirty="0"/>
              <a:t>FIFO değerleme yöntemi, üretime verilecek olan veya satılacak malların stoklara ilk önce giren mallardan olması gerektiği varsayımına dayanır. Stoktaki malların kullanılma sırası ilk alınan mallardan başlanarak sırasıyla devam eder. Yani stoklara giren mallar yine giriş sırasıyla stoktan çıkarlar..</a:t>
            </a:r>
          </a:p>
          <a:p>
            <a:pPr marL="0" indent="0">
              <a:buNone/>
            </a:pPr>
            <a:r>
              <a:rPr lang="tr-TR" sz="2400" b="1" dirty="0"/>
              <a:t>LIFO Yöntemi (Son Giren İlk Çıkar):</a:t>
            </a:r>
            <a:r>
              <a:rPr lang="tr-TR" sz="2400" dirty="0"/>
              <a:t> LIFO değerleme yöntemi, üretime verilecek olan veya satılacak malların stoklara son olarak giren mallardan olması gerektiği varsayımına dayanır. Stoktaki malların kullanılma sırası son olarak alınan mallardan başlanarak geriye doğru sırasıyla devam eder. Yani stoklara giren malların giriş sırasının tersine göre stoktan çıkarlar.</a:t>
            </a:r>
          </a:p>
        </p:txBody>
      </p:sp>
    </p:spTree>
    <p:extLst>
      <p:ext uri="{BB962C8B-B14F-4D97-AF65-F5344CB8AC3E}">
        <p14:creationId xmlns:p14="http://schemas.microsoft.com/office/powerpoint/2010/main" val="916939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normAutofit fontScale="90000"/>
          </a:bodyPr>
          <a:lstStyle/>
          <a:p>
            <a:br>
              <a:rPr lang="tr-TR" dirty="0"/>
            </a:br>
            <a:r>
              <a:rPr lang="tr-TR" dirty="0" err="1"/>
              <a:t>apply</a:t>
            </a:r>
            <a:r>
              <a:rPr lang="tr-TR" dirty="0"/>
              <a:t> </a:t>
            </a:r>
            <a:r>
              <a:rPr lang="tr-TR" dirty="0" err="1"/>
              <a:t>call</a:t>
            </a:r>
            <a:r>
              <a:rPr lang="tr-TR" dirty="0"/>
              <a:t> </a:t>
            </a:r>
            <a:r>
              <a:rPr lang="tr-TR" dirty="0" err="1"/>
              <a:t>bind</a:t>
            </a:r>
            <a:br>
              <a:rPr lang="tr-TR" dirty="0"/>
            </a:br>
            <a:endParaRPr lang="tr-TR"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a:bodyPr>
          <a:lstStyle/>
          <a:p>
            <a:pPr marL="0" indent="0">
              <a:buNone/>
            </a:pPr>
            <a:r>
              <a:rPr lang="tr-TR" sz="2400" i="1" dirty="0" err="1"/>
              <a:t>Bind</a:t>
            </a:r>
            <a:r>
              <a:rPr lang="tr-TR" sz="2400" i="1" dirty="0"/>
              <a:t>() fonksiyonu, içine verilen objeye göre yeni bir fonksiyon kopyası yaratır. Oluşan bu kopya fonksiyonu daha sonradan argüman listesi ile beraber gönderilen objeye kullanabiliriz.</a:t>
            </a:r>
            <a:endParaRPr lang="tr-TR" sz="2400" dirty="0"/>
          </a:p>
          <a:p>
            <a:pPr marL="0" indent="0">
              <a:buNone/>
            </a:pPr>
            <a:r>
              <a:rPr lang="tr-TR" sz="2400" i="1" dirty="0"/>
              <a:t>Call() fonksiyonu, verilen </a:t>
            </a:r>
            <a:r>
              <a:rPr lang="tr-TR" sz="2400" i="1" dirty="0" err="1"/>
              <a:t>this</a:t>
            </a:r>
            <a:r>
              <a:rPr lang="tr-TR" sz="2400" i="1" dirty="0"/>
              <a:t> anahtar değeriyle(obje) ve bağımsız olarak sağlanan bağımsız argümanlarla bir fonksiyonu çağırır. Argümanlar fonksiyona tek tek gönderilir. (Örnek: test(obj,arg1,arg2,arg3)).</a:t>
            </a:r>
          </a:p>
          <a:p>
            <a:pPr marL="0" indent="0">
              <a:buNone/>
            </a:pPr>
            <a:r>
              <a:rPr lang="tr-TR" sz="2400" i="1" dirty="0" err="1"/>
              <a:t>Apply</a:t>
            </a:r>
            <a:r>
              <a:rPr lang="tr-TR" sz="2400" i="1" dirty="0"/>
              <a:t>() fonksiyonu, verilen </a:t>
            </a:r>
            <a:r>
              <a:rPr lang="tr-TR" sz="2400" i="1" dirty="0" err="1"/>
              <a:t>this</a:t>
            </a:r>
            <a:r>
              <a:rPr lang="tr-TR" sz="2400" i="1" dirty="0"/>
              <a:t> anahtar değeriyle(obje) ve bağımsız olarak sağlanan değişkenlerle bir fonksiyonu çağırır. Argümanlar fonksiyona argüman listesi şeklinde gönderilir. (Örnek: test(</a:t>
            </a:r>
            <a:r>
              <a:rPr lang="tr-TR" sz="2400" i="1" dirty="0" err="1"/>
              <a:t>obj</a:t>
            </a:r>
            <a:r>
              <a:rPr lang="tr-TR" sz="2400" i="1" dirty="0"/>
              <a:t>,[arg1,arg2,arg3]))</a:t>
            </a:r>
            <a:endParaRPr lang="tr-TR" sz="2400" dirty="0"/>
          </a:p>
        </p:txBody>
      </p:sp>
      <p:sp>
        <p:nvSpPr>
          <p:cNvPr id="5" name="Rectangle 2">
            <a:extLst>
              <a:ext uri="{FF2B5EF4-FFF2-40B4-BE49-F238E27FC236}">
                <a16:creationId xmlns:a16="http://schemas.microsoft.com/office/drawing/2014/main" id="{1397B8E8-E4B3-4C31-BEFD-7353D102397B}"/>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4126343"/>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85</TotalTime>
  <Words>237</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 07.06.2022 araştırma ödevleri </vt:lpstr>
      <vt:lpstr>  LIFO FIFO data structure   </vt:lpstr>
      <vt:lpstr> apply call bind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Hamit Mızrak</dc:creator>
  <cp:lastModifiedBy>MEHMET MUSTAFA OZCELIK</cp:lastModifiedBy>
  <cp:revision>22</cp:revision>
  <dcterms:created xsi:type="dcterms:W3CDTF">2022-05-24T09:08:24Z</dcterms:created>
  <dcterms:modified xsi:type="dcterms:W3CDTF">2022-06-07T14:59:28Z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03a45500-4152-46ab-8460-f366efb50b28</vt:lpwstr>
  </property>
  <property fmtid="{D5CDD505-2E9C-101B-9397-08002B2CF9AE}" pid="3" name="TURKCELLCLASSIFICATION">
    <vt:lpwstr>TURKCELL DAHİLİ</vt:lpwstr>
  </property>
</Properties>
</file>