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End" id="{A04DB9EF-2970-4AA5-9BF8-21CFABE4D3DF}">
          <p14:sldIdLst>
            <p14:sldId id="256"/>
            <p14:sldId id="260"/>
          </p14:sldIdLst>
        </p14:section>
        <p14:section name="1.ödev (semantic)" id="{7D43DF5E-1F75-46C5-849A-EB2F6440E216}">
          <p14:sldIdLst>
            <p14:sldId id="257"/>
            <p14:sldId id="258"/>
            <p14:sldId id="259"/>
          </p14:sldIdLst>
        </p14:section>
        <p14:section name="2.ödev" id="{9D9D2246-7D18-4C2A-B68D-5FB9631DB586}">
          <p14:sldIdLst>
            <p14:sldId id="261"/>
          </p14:sldIdLst>
        </p14:section>
        <p14:section name="+++++++++++++++" id="{E2987A49-06C9-4575-BEAE-0F0AEE0F6771}">
          <p14:sldIdLst/>
        </p14:section>
        <p14:section name="Backend" id="{4428E469-F080-4ACC-AEA5-5C72199DE92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5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24.05.2022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ARAŞTIRMA ÖDEVLERİ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MEHMET MUSTAFA ÖZÇELİK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XHTML İLE HTML5 ARASINDAKİ FARKLAR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XHTML büyük / küçük harfe duyarlı olmasına rağmen, HTML5 değildir.(aynı zamanda HTML de büyük / küçük harf duyarlı değildir).</a:t>
            </a:r>
          </a:p>
          <a:p>
            <a:r>
              <a:rPr lang="tr-TR" dirty="0" smtClean="0"/>
              <a:t>HTML5'in XHTML ve </a:t>
            </a:r>
            <a:r>
              <a:rPr lang="tr-TR" dirty="0" err="1" smtClean="0"/>
              <a:t>HTML'den</a:t>
            </a:r>
            <a:r>
              <a:rPr lang="tr-TR" dirty="0" smtClean="0"/>
              <a:t> çok daha basit bir  </a:t>
            </a:r>
            <a:r>
              <a:rPr lang="tr-TR" dirty="0" err="1" smtClean="0"/>
              <a:t>doctype</a:t>
            </a:r>
            <a:r>
              <a:rPr lang="tr-TR" dirty="0" smtClean="0"/>
              <a:t> yapısı vardır.</a:t>
            </a:r>
            <a:r>
              <a:rPr lang="tr-TR" dirty="0" smtClean="0"/>
              <a:t>XHTML </a:t>
            </a:r>
            <a:r>
              <a:rPr lang="tr-TR" dirty="0" smtClean="0"/>
              <a:t>daha çok HTML 4 için kullanılır.</a:t>
            </a:r>
          </a:p>
          <a:p>
            <a:r>
              <a:rPr lang="tr-TR" dirty="0" smtClean="0"/>
              <a:t>HTML5, HTML4'ün izlerini takip ederken, </a:t>
            </a:r>
            <a:r>
              <a:rPr lang="tr-TR" dirty="0" err="1" smtClean="0"/>
              <a:t>XHTML'den</a:t>
            </a:r>
            <a:r>
              <a:rPr lang="tr-TR" dirty="0" smtClean="0"/>
              <a:t> daha katıdır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smtClean="0"/>
              <a:t>HTML5, tabletler ve telefonlar gibi mobil cihazlar için daha uygunken, XHTML bilgisayar ekranları için  uygundur.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169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Ve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Semantic</a:t>
            </a:r>
            <a:r>
              <a:rPr lang="tr-TR" dirty="0" smtClean="0"/>
              <a:t> : 	</a:t>
            </a:r>
            <a:r>
              <a:rPr lang="tr-TR" dirty="0" smtClean="0"/>
              <a:t>Semantik  elementler</a:t>
            </a:r>
            <a:r>
              <a:rPr lang="tr-TR" dirty="0" smtClean="0"/>
              <a:t>, geliştirici </a:t>
            </a:r>
            <a:r>
              <a:rPr lang="tr-TR" dirty="0" smtClean="0"/>
              <a:t>ve	tarayıcıyı </a:t>
            </a:r>
            <a:r>
              <a:rPr lang="tr-TR" dirty="0" smtClean="0"/>
              <a:t>için anlamlı bir karşılığı olan HTML etiketlerini ifade etmekte</a:t>
            </a:r>
            <a:r>
              <a:rPr lang="tr-TR" dirty="0" smtClean="0"/>
              <a:t>.</a:t>
            </a:r>
          </a:p>
          <a:p>
            <a:pPr>
              <a:buNone/>
            </a:pP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r>
              <a:rPr lang="tr-TR" dirty="0" smtClean="0"/>
              <a:t> : </a:t>
            </a:r>
            <a:r>
              <a:rPr lang="tr-TR" dirty="0" smtClean="0"/>
              <a:t>semantik olmayan etiketler içerisinde tutulan veri verinin kendisi ele alınmadığı sürece </a:t>
            </a:r>
            <a:r>
              <a:rPr lang="tr-TR" dirty="0" smtClean="0"/>
              <a:t>anlamsızdır.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441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</a:t>
            </a:r>
            <a:r>
              <a:rPr lang="tr-TR" dirty="0" err="1" smtClean="0"/>
              <a:t>T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Colspan</a:t>
            </a:r>
            <a:r>
              <a:rPr lang="tr-TR" dirty="0" smtClean="0"/>
              <a:t> </a:t>
            </a:r>
            <a:r>
              <a:rPr lang="tr-TR" dirty="0" err="1" smtClean="0"/>
              <a:t>Rowspan</a:t>
            </a:r>
            <a:r>
              <a:rPr lang="tr-TR" dirty="0" smtClean="0"/>
              <a:t> Nedir Örneği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4875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Html’de</a:t>
            </a:r>
            <a:r>
              <a:rPr lang="tr-TR" dirty="0" smtClean="0"/>
              <a:t> tablodaki satır ve sütunları verilen değerler doğrultusunda birleştirmeye yarayan elementlerdir.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8" name="7 Resim" descr="orn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6243"/>
            <a:ext cx="6299200" cy="2141776"/>
          </a:xfrm>
          <a:prstGeom prst="rect">
            <a:avLst/>
          </a:prstGeom>
        </p:spPr>
      </p:pic>
      <p:pic>
        <p:nvPicPr>
          <p:cNvPr id="9" name="8 Resim" descr="oernek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8" y="4432400"/>
            <a:ext cx="8403771" cy="2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283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60</Words>
  <Application>Microsoft Office PowerPoint</Application>
  <PresentationFormat>Özel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Office Theme</vt:lpstr>
      <vt:lpstr>ARAŞTIRMA ÖDEVLERİ</vt:lpstr>
      <vt:lpstr>XHTML İLE HTML5 ARASINDAKİ FARKLAR</vt:lpstr>
      <vt:lpstr>Semantic Ve Non-semantic Nedir?</vt:lpstr>
      <vt:lpstr> Table Colspan Rowspan Nedir Örneği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W10</cp:lastModifiedBy>
  <cp:revision>9</cp:revision>
  <dcterms:created xsi:type="dcterms:W3CDTF">2022-05-24T09:08:24Z</dcterms:created>
  <dcterms:modified xsi:type="dcterms:W3CDTF">2022-05-24T11:40:52Z</dcterms:modified>
</cp:coreProperties>
</file>