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End" id="{A04DB9EF-2970-4AA5-9BF8-21CFABE4D3DF}">
          <p14:sldIdLst>
            <p14:sldId id="256"/>
            <p14:sldId id="260"/>
          </p14:sldIdLst>
        </p14:section>
        <p14:section name="1.ödev (semantic)" id="{7D43DF5E-1F75-46C5-849A-EB2F6440E216}">
          <p14:sldIdLst>
            <p14:sldId id="257"/>
            <p14:sldId id="258"/>
            <p14:sldId id="259"/>
          </p14:sldIdLst>
        </p14:section>
        <p14:section name="2.ödev" id="{9D9D2246-7D18-4C2A-B68D-5FB9631DB586}">
          <p14:sldIdLst>
            <p14:sldId id="261"/>
          </p14:sldIdLst>
        </p14:section>
        <p14:section name="+++++++++++++++" id="{E2987A49-06C9-4575-BEAE-0F0AEE0F6771}">
          <p14:sldIdLst/>
        </p14:section>
        <p14:section name="Backend" id="{4428E469-F080-4ACC-AEA5-5C72199DE92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pPr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 smtClean="0"/>
              <a:t>25.05.2022 araştırma ödevleri	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Mehmet Mustafa </a:t>
            </a:r>
            <a:r>
              <a:rPr lang="tr-TR" dirty="0" err="1" smtClean="0"/>
              <a:t>Özçelik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65969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;</a:t>
            </a:r>
            <a:r>
              <a:rPr lang="tr-TR" dirty="0" smtClean="0"/>
              <a:t> </a:t>
            </a:r>
            <a:r>
              <a:rPr lang="tr-TR" dirty="0" err="1" smtClean="0"/>
              <a:t>visibility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 </a:t>
            </a:r>
            <a:r>
              <a:rPr lang="tr-TR" dirty="0" smtClean="0"/>
              <a:t>arasındaki fark nedir ?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 İlgili kod mevcut elementi sayfada tamamen gizler ve bu element yer kaplamaz. Ancak </a:t>
            </a:r>
            <a:r>
              <a:rPr lang="tr-TR" u="sng" dirty="0" err="1" smtClean="0"/>
              <a:t>visibility</a:t>
            </a:r>
            <a:r>
              <a:rPr lang="tr-TR" u="sng" dirty="0" smtClean="0"/>
              <a:t>: </a:t>
            </a:r>
            <a:r>
              <a:rPr lang="tr-TR" u="sng" dirty="0" err="1" smtClean="0"/>
              <a:t>hidden</a:t>
            </a:r>
            <a:r>
              <a:rPr lang="tr-TR" dirty="0" smtClean="0"/>
              <a:t> ise elementi sadece gizler, sayfada ise boş bir yer kaplamaya devam eder.Ve  </a:t>
            </a:r>
            <a:r>
              <a:rPr lang="tr-TR" dirty="0" err="1" smtClean="0"/>
              <a:t>visibility</a:t>
            </a:r>
            <a:r>
              <a:rPr lang="tr-TR" dirty="0" smtClean="0"/>
              <a:t>: </a:t>
            </a:r>
            <a:r>
              <a:rPr lang="tr-TR" dirty="0" err="1" smtClean="0"/>
              <a:t>none</a:t>
            </a:r>
            <a:r>
              <a:rPr lang="tr-TR" dirty="0" smtClean="0"/>
              <a:t>; ise herhangi bir değişiklik yapmaz.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169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pseudo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ile </a:t>
            </a:r>
            <a:r>
              <a:rPr lang="tr-TR" dirty="0" err="1" smtClean="0"/>
              <a:t>pseudo</a:t>
            </a:r>
            <a:r>
              <a:rPr lang="tr-TR" dirty="0" smtClean="0"/>
              <a:t> element nedir?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pseudo</a:t>
            </a:r>
            <a:r>
              <a:rPr lang="tr-TR" dirty="0" smtClean="0"/>
              <a:t> </a:t>
            </a:r>
            <a:r>
              <a:rPr lang="tr-TR" b="1" dirty="0" smtClean="0"/>
              <a:t>sınıfı</a:t>
            </a:r>
            <a:r>
              <a:rPr lang="tr-TR" dirty="0" smtClean="0"/>
              <a:t> bir elementi farklı sınıflara böler. </a:t>
            </a:r>
            <a:r>
              <a:rPr lang="tr-TR" b="1" dirty="0" err="1" smtClean="0"/>
              <a:t>pseudo</a:t>
            </a:r>
            <a:r>
              <a:rPr lang="tr-TR" dirty="0" smtClean="0"/>
              <a:t> </a:t>
            </a:r>
            <a:r>
              <a:rPr lang="tr-TR" b="1" dirty="0" smtClean="0"/>
              <a:t>elementi</a:t>
            </a:r>
            <a:r>
              <a:rPr lang="tr-TR" dirty="0" smtClean="0"/>
              <a:t> ise bir elementi alt kısımlara bölmektedir</a:t>
            </a:r>
            <a:r>
              <a:rPr lang="tr-TR" dirty="0" smtClean="0"/>
              <a:t>.</a:t>
            </a:r>
            <a:r>
              <a:rPr lang="tr-TR" b="1" dirty="0" smtClean="0"/>
              <a:t> </a:t>
            </a:r>
            <a:r>
              <a:rPr lang="tr-TR" b="1" dirty="0" err="1" smtClean="0"/>
              <a:t>pseudo</a:t>
            </a:r>
            <a:r>
              <a:rPr lang="tr-TR" dirty="0" smtClean="0"/>
              <a:t> sınıf ve elementleri HTML </a:t>
            </a:r>
            <a:r>
              <a:rPr lang="tr-TR" dirty="0" err="1" smtClean="0"/>
              <a:t>class</a:t>
            </a:r>
            <a:r>
              <a:rPr lang="tr-TR" dirty="0" smtClean="0"/>
              <a:t> özelliği olarak belirtilmemiştir. Normal sınıflar </a:t>
            </a:r>
            <a:r>
              <a:rPr lang="tr-TR" dirty="0" err="1" smtClean="0"/>
              <a:t>pseudo</a:t>
            </a:r>
            <a:r>
              <a:rPr lang="tr-TR" dirty="0" smtClean="0"/>
              <a:t> sınıf ve elementleri ile kullanılabilir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441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6B9927B-1F19-434E-AC62-6418EC48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C763505-F18F-4B0A-8A0F-2E5E6C80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div</a:t>
            </a:r>
            <a:r>
              <a:rPr lang="tr-TR" dirty="0" smtClean="0"/>
              <a:t>,p{} </a:t>
            </a:r>
            <a:r>
              <a:rPr lang="tr-TR" dirty="0" smtClean="0"/>
              <a:t>==&gt; Çoklu seçimdir aynı anda hem </a:t>
            </a:r>
            <a:r>
              <a:rPr lang="tr-TR" dirty="0" err="1" smtClean="0"/>
              <a:t>div</a:t>
            </a:r>
            <a:r>
              <a:rPr lang="tr-TR" dirty="0" smtClean="0"/>
              <a:t> </a:t>
            </a:r>
            <a:r>
              <a:rPr lang="tr-TR" dirty="0" err="1" smtClean="0"/>
              <a:t>hemde</a:t>
            </a:r>
            <a:r>
              <a:rPr lang="tr-TR" dirty="0" smtClean="0"/>
              <a:t> p elementlerini etkiler.</a:t>
            </a:r>
          </a:p>
          <a:p>
            <a:r>
              <a:rPr lang="tr-TR" dirty="0" err="1" smtClean="0"/>
              <a:t>div</a:t>
            </a:r>
            <a:r>
              <a:rPr lang="tr-TR" dirty="0" smtClean="0"/>
              <a:t> p{} </a:t>
            </a:r>
            <a:r>
              <a:rPr lang="tr-TR" dirty="0" smtClean="0"/>
              <a:t>==&gt; </a:t>
            </a:r>
            <a:r>
              <a:rPr lang="tr-TR" dirty="0" err="1" smtClean="0"/>
              <a:t>div</a:t>
            </a:r>
            <a:r>
              <a:rPr lang="tr-TR" dirty="0" smtClean="0"/>
              <a:t> elementi içerisindeki  tüm p </a:t>
            </a:r>
            <a:r>
              <a:rPr lang="tr-TR" dirty="0" err="1" smtClean="0"/>
              <a:t>leri</a:t>
            </a:r>
            <a:r>
              <a:rPr lang="tr-TR" dirty="0" smtClean="0"/>
              <a:t> etkiler.</a:t>
            </a:r>
          </a:p>
          <a:p>
            <a:r>
              <a:rPr lang="tr-TR" dirty="0" err="1" smtClean="0"/>
              <a:t>div</a:t>
            </a:r>
            <a:r>
              <a:rPr lang="tr-TR" dirty="0" smtClean="0"/>
              <a:t>&gt;p{} </a:t>
            </a:r>
            <a:r>
              <a:rPr lang="tr-TR" dirty="0" smtClean="0"/>
              <a:t>==&gt; </a:t>
            </a:r>
            <a:r>
              <a:rPr lang="tr-TR" dirty="0" err="1" smtClean="0"/>
              <a:t>div</a:t>
            </a:r>
            <a:r>
              <a:rPr lang="tr-TR" dirty="0" smtClean="0"/>
              <a:t> içerisindeki </a:t>
            </a:r>
            <a:r>
              <a:rPr lang="tr-TR" dirty="0" err="1" smtClean="0"/>
              <a:t>child</a:t>
            </a:r>
            <a:r>
              <a:rPr lang="tr-TR" dirty="0" smtClean="0"/>
              <a:t> olan </a:t>
            </a:r>
            <a:r>
              <a:rPr lang="tr-TR" dirty="0" err="1" smtClean="0"/>
              <a:t>pleri</a:t>
            </a:r>
            <a:r>
              <a:rPr lang="tr-TR" dirty="0" smtClean="0"/>
              <a:t> etkiler.</a:t>
            </a:r>
          </a:p>
          <a:p>
            <a:r>
              <a:rPr lang="tr-TR" dirty="0" err="1" smtClean="0"/>
              <a:t>div</a:t>
            </a:r>
            <a:r>
              <a:rPr lang="tr-TR" dirty="0" smtClean="0"/>
              <a:t>+p{} </a:t>
            </a:r>
            <a:r>
              <a:rPr lang="tr-TR" dirty="0" smtClean="0"/>
              <a:t>==&gt; </a:t>
            </a:r>
            <a:r>
              <a:rPr lang="tr-TR" dirty="0" err="1" smtClean="0"/>
              <a:t>divden</a:t>
            </a:r>
            <a:r>
              <a:rPr lang="tr-TR" dirty="0" smtClean="0"/>
              <a:t> sonra gelen ilk p </a:t>
            </a:r>
            <a:r>
              <a:rPr lang="tr-TR" dirty="0" err="1" smtClean="0"/>
              <a:t>yi</a:t>
            </a:r>
            <a:r>
              <a:rPr lang="tr-TR" dirty="0" smtClean="0"/>
              <a:t> etkiler.</a:t>
            </a:r>
          </a:p>
          <a:p>
            <a:r>
              <a:rPr lang="tr-TR" dirty="0" err="1" smtClean="0"/>
              <a:t>div</a:t>
            </a:r>
            <a:r>
              <a:rPr lang="tr-TR" dirty="0" smtClean="0"/>
              <a:t>~p{} ==&gt; </a:t>
            </a:r>
            <a:r>
              <a:rPr lang="tr-TR" dirty="0" smtClean="0"/>
              <a:t> </a:t>
            </a:r>
            <a:r>
              <a:rPr lang="tr-TR" dirty="0" err="1" smtClean="0"/>
              <a:t>divin</a:t>
            </a:r>
            <a:r>
              <a:rPr lang="tr-TR" dirty="0" smtClean="0"/>
              <a:t> bitiminden itibaren tüm </a:t>
            </a:r>
            <a:r>
              <a:rPr lang="tr-TR" dirty="0" err="1" smtClean="0"/>
              <a:t>pleri</a:t>
            </a:r>
            <a:r>
              <a:rPr lang="tr-TR" dirty="0" smtClean="0"/>
              <a:t> etkiler.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2228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03D5545-D21A-473F-BB95-193FE0C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content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; Ve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;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9AB71B1-58E6-47CF-B658-04265E7A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smtClean="0"/>
              <a:t>Bir nesnenin kapladığı alan </a:t>
            </a:r>
            <a:r>
              <a:rPr lang="tr-TR" b="1" dirty="0" smtClean="0"/>
              <a:t>nesnenin genişliği + </a:t>
            </a:r>
            <a:r>
              <a:rPr lang="tr-TR" b="1" dirty="0" err="1" smtClean="0"/>
              <a:t>padding</a:t>
            </a:r>
            <a:r>
              <a:rPr lang="tr-TR" b="1" dirty="0" smtClean="0"/>
              <a:t> + </a:t>
            </a:r>
            <a:r>
              <a:rPr lang="tr-TR" b="1" dirty="0" err="1" smtClean="0"/>
              <a:t>border</a:t>
            </a:r>
            <a:r>
              <a:rPr lang="tr-TR" dirty="0" smtClean="0"/>
              <a:t> değerlerinin toplamıdır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content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; </a:t>
            </a:r>
            <a:r>
              <a:rPr lang="tr-TR" dirty="0" err="1" smtClean="0"/>
              <a:t>default</a:t>
            </a:r>
            <a:r>
              <a:rPr lang="tr-TR" dirty="0" smtClean="0"/>
              <a:t> değeridir ve nesnelerin boyutlarının oluşturduğu alan kadar yer kaplar.</a:t>
            </a:r>
            <a:endParaRPr lang="tr-TR" dirty="0" smtClean="0"/>
          </a:p>
          <a:p>
            <a:r>
              <a:rPr lang="tr-TR" dirty="0" smtClean="0"/>
              <a:t>Ve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; özelliğinden </a:t>
            </a:r>
            <a:r>
              <a:rPr lang="tr-TR" dirty="0" smtClean="0"/>
              <a:t>dolayı </a:t>
            </a:r>
            <a:r>
              <a:rPr lang="tr-TR" dirty="0" err="1" smtClean="0"/>
              <a:t>padding</a:t>
            </a:r>
            <a:r>
              <a:rPr lang="tr-TR" dirty="0" smtClean="0"/>
              <a:t> ve </a:t>
            </a:r>
            <a:r>
              <a:rPr lang="tr-TR" dirty="0" err="1" smtClean="0"/>
              <a:t>border</a:t>
            </a:r>
            <a:r>
              <a:rPr lang="tr-TR" dirty="0" smtClean="0"/>
              <a:t> değerlerinin kapladığı alan hesaba katılmaz ve nesnelerin kapladığı alan sadece verdiğimiz genişlik kadar </a:t>
            </a:r>
            <a:r>
              <a:rPr lang="tr-TR" dirty="0" smtClean="0"/>
              <a:t>olur.</a:t>
            </a:r>
            <a:r>
              <a:rPr lang="tr-TR" dirty="0" smtClean="0"/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2709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95</Words>
  <Application>Microsoft Office PowerPoint</Application>
  <PresentationFormat>Özel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Office Theme</vt:lpstr>
      <vt:lpstr> 25.05.2022 araştırma ödevleri </vt:lpstr>
      <vt:lpstr>display:none; visibility:none arasındaki fark nedir ? </vt:lpstr>
      <vt:lpstr>pseudo class ile pseudo element nedir? </vt:lpstr>
      <vt:lpstr>Slayt 4</vt:lpstr>
      <vt:lpstr>box-sizing: content-box; Ve box-sizing: border-box;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W10</cp:lastModifiedBy>
  <cp:revision>8</cp:revision>
  <dcterms:created xsi:type="dcterms:W3CDTF">2022-05-24T09:08:24Z</dcterms:created>
  <dcterms:modified xsi:type="dcterms:W3CDTF">2022-05-25T16:52:31Z</dcterms:modified>
</cp:coreProperties>
</file>