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FrontEnd" id="{A04DB9EF-2970-4AA5-9BF8-21CFABE4D3DF}">
          <p14:sldIdLst>
            <p14:sldId id="256"/>
            <p14:sldId id="260"/>
          </p14:sldIdLst>
        </p14:section>
        <p14:section name="1.ödev (semantic)" id="{7D43DF5E-1F75-46C5-849A-EB2F6440E216}">
          <p14:sldIdLst>
            <p14:sldId id="257"/>
            <p14:sldId id="258"/>
            <p14:sldId id="259"/>
          </p14:sldIdLst>
        </p14:section>
        <p14:section name="2.ödev" id="{9D9D2246-7D18-4C2A-B68D-5FB9631DB586}">
          <p14:sldIdLst>
            <p14:sldId id="261"/>
          </p14:sldIdLst>
        </p14:section>
        <p14:section name="+++++++++++++++" id="{E2987A49-06C9-4575-BEAE-0F0AEE0F6771}">
          <p14:sldIdLst/>
        </p14:section>
        <p14:section name="Backend" id="{4428E469-F080-4ACC-AEA5-5C72199DE92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26.05.2022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347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26.05.2022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0810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26.05.2022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604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26.05.2022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486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26.05.2022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6933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26.05.2022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2640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26.05.2022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03356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26.05.2022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04431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26.05.2022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2275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26.05.2022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79013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26.05.2022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8133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4EFD-1B16-43B4-AA4B-B3F56121264C}" type="datetimeFigureOut">
              <a:rPr lang="tr-TR" smtClean="0"/>
              <a:pPr/>
              <a:t>26.05.2022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0614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7A2A74B-A0CA-4914-B32C-CF2F0200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26.05.2022 Araştırma ödevi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A0C80C0-DE00-4D1C-BA7C-1DF2B5B9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	Mehmet Mustafa </a:t>
            </a:r>
            <a:r>
              <a:rPr lang="tr-TR" dirty="0" err="1" smtClean="0"/>
              <a:t>Özçeli</a:t>
            </a:r>
            <a:r>
              <a:rPr lang="tr-TR" dirty="0" err="1" smtClean="0"/>
              <a:t>k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65969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Integrity</a:t>
            </a:r>
            <a:r>
              <a:rPr lang="tr-TR" dirty="0" smtClean="0"/>
              <a:t> ve </a:t>
            </a:r>
            <a:r>
              <a:rPr lang="tr-TR" dirty="0" err="1" smtClean="0"/>
              <a:t>C</a:t>
            </a:r>
            <a:r>
              <a:rPr lang="tr-TR" dirty="0" err="1" smtClean="0"/>
              <a:t>rossorigin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integrity</a:t>
            </a:r>
            <a:r>
              <a:rPr lang="tr-TR" dirty="0" smtClean="0"/>
              <a:t> </a:t>
            </a:r>
            <a:r>
              <a:rPr lang="tr-TR" dirty="0" smtClean="0"/>
              <a:t>:</a:t>
            </a:r>
            <a:r>
              <a:rPr lang="tr-TR" dirty="0" smtClean="0"/>
              <a:t>kaynak manipüle edilmişse, kodun hiç yüklenmediğinden emin olmak için tarayıcının dosya kaynağını kontrol etmesine izin vermektir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crossorigin</a:t>
            </a:r>
            <a:r>
              <a:rPr lang="tr-TR" dirty="0" smtClean="0"/>
              <a:t> </a:t>
            </a:r>
            <a:r>
              <a:rPr lang="tr-TR" dirty="0" smtClean="0"/>
              <a:t>:</a:t>
            </a:r>
            <a:r>
              <a:rPr lang="tr-TR" dirty="0" smtClean="0"/>
              <a:t>'CORS' kullanılarak bir istek yüklendiğinde şu anda 'aynı-Kökenden' yüklenmediğinde SRI kontrolünün bir gereğidir.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91693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</Words>
  <Application>Microsoft Office PowerPoint</Application>
  <PresentationFormat>Özel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Office Theme</vt:lpstr>
      <vt:lpstr>26.05.2022 Araştırma ödevi</vt:lpstr>
      <vt:lpstr>Integrity ve Crossorigin Nedir?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Hamit Mızrak</dc:creator>
  <cp:lastModifiedBy>W10</cp:lastModifiedBy>
  <cp:revision>5</cp:revision>
  <dcterms:created xsi:type="dcterms:W3CDTF">2022-05-24T09:08:24Z</dcterms:created>
  <dcterms:modified xsi:type="dcterms:W3CDTF">2022-05-26T15:39:00Z</dcterms:modified>
</cp:coreProperties>
</file>