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0F5-9DAE-4DEB-ADD0-AD3FF37E2635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9032" y="2923401"/>
            <a:ext cx="935184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smtClean="0"/>
              <a:t>generates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92232" y="3200400"/>
            <a:ext cx="2209800" cy="609600"/>
          </a:xfrm>
          <a:prstGeom prst="round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visko</a:t>
            </a:r>
            <a:r>
              <a:rPr lang="en-US" dirty="0" smtClean="0"/>
              <a:t>-packages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92232" y="19812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visko</a:t>
            </a:r>
            <a:r>
              <a:rPr lang="en-US" dirty="0" smtClean="0"/>
              <a:t>-packages-</a:t>
            </a:r>
            <a:r>
              <a:rPr lang="en-US" dirty="0" err="1" smtClean="0"/>
              <a:t>rdf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392632" y="1828800"/>
            <a:ext cx="5675168" cy="2057400"/>
            <a:chOff x="-12056045" y="7827940"/>
            <a:chExt cx="11350335" cy="4114800"/>
          </a:xfrm>
        </p:grpSpPr>
        <p:sp>
          <p:nvSpPr>
            <p:cNvPr id="29" name="Rounded Rectangle 28"/>
            <p:cNvSpPr/>
            <p:nvPr/>
          </p:nvSpPr>
          <p:spPr>
            <a:xfrm>
              <a:off x="-12056045" y="7827940"/>
              <a:ext cx="11350335" cy="4114800"/>
            </a:xfrm>
            <a:prstGeom prst="roundRect">
              <a:avLst>
                <a:gd name="adj" fmla="val 8805"/>
              </a:avLst>
            </a:prstGeom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175781" y="7851276"/>
              <a:ext cx="1745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visko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505200" y="32004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81800" y="32004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visko</a:t>
            </a:r>
            <a:r>
              <a:rPr lang="en-US" dirty="0" smtClean="0"/>
              <a:t>-web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0"/>
            <a:endCxn id="28" idx="2"/>
          </p:cNvCxnSpPr>
          <p:nvPr/>
        </p:nvCxnSpPr>
        <p:spPr>
          <a:xfrm flipV="1">
            <a:off x="1297132" y="2590800"/>
            <a:ext cx="0" cy="6096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91200" y="3505200"/>
            <a:ext cx="78798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exposes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505200" y="19812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/>
              <a:t>tdb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781800" y="1981200"/>
            <a:ext cx="22098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0" idx="1"/>
            <a:endCxn id="28" idx="3"/>
          </p:cNvCxnSpPr>
          <p:nvPr/>
        </p:nvCxnSpPr>
        <p:spPr>
          <a:xfrm flipH="1">
            <a:off x="2402032" y="2286000"/>
            <a:ext cx="1103168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51" idx="1"/>
          </p:cNvCxnSpPr>
          <p:nvPr/>
        </p:nvCxnSpPr>
        <p:spPr>
          <a:xfrm>
            <a:off x="5715000" y="2286000"/>
            <a:ext cx="1066800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9" idx="1"/>
            <a:endCxn id="18" idx="3"/>
          </p:cNvCxnSpPr>
          <p:nvPr/>
        </p:nvCxnSpPr>
        <p:spPr>
          <a:xfrm flipH="1">
            <a:off x="5715000" y="3505200"/>
            <a:ext cx="1066800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0"/>
            <a:endCxn id="50" idx="2"/>
          </p:cNvCxnSpPr>
          <p:nvPr/>
        </p:nvCxnSpPr>
        <p:spPr>
          <a:xfrm flipV="1">
            <a:off x="4610100" y="2590800"/>
            <a:ext cx="0" cy="6096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02032" y="2009001"/>
            <a:ext cx="988868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smtClean="0"/>
              <a:t>derived from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715000" y="2313801"/>
            <a:ext cx="109278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derived from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8420" y="2771001"/>
            <a:ext cx="78798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queries</a:t>
            </a: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34" y="4347865"/>
            <a:ext cx="897731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026" idx="0"/>
            <a:endCxn id="19" idx="2"/>
          </p:cNvCxnSpPr>
          <p:nvPr/>
        </p:nvCxnSpPr>
        <p:spPr>
          <a:xfrm flipV="1">
            <a:off x="7886700" y="3810000"/>
            <a:ext cx="0" cy="537865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01299" y="3886200"/>
            <a:ext cx="10235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equests visualizations</a:t>
            </a:r>
            <a:endParaRPr lang="en-US" sz="1200" dirty="0"/>
          </a:p>
        </p:txBody>
      </p:sp>
      <p:pic>
        <p:nvPicPr>
          <p:cNvPr id="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9" y="4341019"/>
            <a:ext cx="897731" cy="916781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26" idx="0"/>
            <a:endCxn id="27" idx="2"/>
          </p:cNvCxnSpPr>
          <p:nvPr/>
        </p:nvCxnSpPr>
        <p:spPr>
          <a:xfrm flipH="1" flipV="1">
            <a:off x="1297132" y="3810000"/>
            <a:ext cx="6603" cy="531019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3886200"/>
            <a:ext cx="10235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ontributes knowledge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2905342" y="4494609"/>
            <a:ext cx="341925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/>
              <a:t>content-management-connectors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4600" y="3505200"/>
            <a:ext cx="685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smtClean="0"/>
              <a:t>imports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18" idx="2"/>
            <a:endCxn id="35" idx="0"/>
          </p:cNvCxnSpPr>
          <p:nvPr/>
        </p:nvCxnSpPr>
        <p:spPr>
          <a:xfrm>
            <a:off x="4610100" y="3810000"/>
            <a:ext cx="4871" cy="684609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3"/>
            <a:endCxn id="18" idx="1"/>
          </p:cNvCxnSpPr>
          <p:nvPr/>
        </p:nvCxnSpPr>
        <p:spPr>
          <a:xfrm>
            <a:off x="2402032" y="3505200"/>
            <a:ext cx="1103168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0" y="4066401"/>
            <a:ext cx="685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smtClean="0"/>
              <a:t>imports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780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36</cp:revision>
  <dcterms:created xsi:type="dcterms:W3CDTF">2012-03-16T05:10:22Z</dcterms:created>
  <dcterms:modified xsi:type="dcterms:W3CDTF">2012-08-29T17:43:18Z</dcterms:modified>
</cp:coreProperties>
</file>