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2"/>
  </p:notesMasterIdLst>
  <p:sldIdLst>
    <p:sldId id="257" r:id="rId2"/>
    <p:sldId id="259" r:id="rId3"/>
    <p:sldId id="278" r:id="rId4"/>
    <p:sldId id="279" r:id="rId5"/>
    <p:sldId id="280" r:id="rId6"/>
    <p:sldId id="283" r:id="rId7"/>
    <p:sldId id="284" r:id="rId8"/>
    <p:sldId id="285" r:id="rId9"/>
    <p:sldId id="281" r:id="rId10"/>
    <p:sldId id="282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알고리즘은 데이터로부터 무엇인가를 학습하는 능력을 가진 알고리즘임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학습이란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성과</a:t>
            </a:r>
            <a:r>
              <a:rPr lang="en-US" altLang="ko-KR" dirty="0"/>
              <a:t>, </a:t>
            </a:r>
            <a:r>
              <a:rPr lang="ko-KR" altLang="en-US" dirty="0"/>
              <a:t>경험이라는 </a:t>
            </a:r>
            <a:r>
              <a:rPr lang="en-US" altLang="ko-KR" dirty="0"/>
              <a:t>3</a:t>
            </a:r>
            <a:r>
              <a:rPr lang="ko-KR" altLang="en-US" dirty="0"/>
              <a:t>가지 개념이 존재하고</a:t>
            </a:r>
            <a:r>
              <a:rPr lang="en-US" altLang="ko-KR" dirty="0"/>
              <a:t>, </a:t>
            </a:r>
            <a:r>
              <a:rPr lang="ko-KR" altLang="en-US" dirty="0"/>
              <a:t>어떠한 과제가 경험에 의해 성과가 개선되었다고 했을 때</a:t>
            </a:r>
            <a:r>
              <a:rPr lang="en-US" altLang="ko-KR" dirty="0"/>
              <a:t>. </a:t>
            </a:r>
            <a:r>
              <a:rPr lang="ko-KR" altLang="en-US" dirty="0"/>
              <a:t>이 컴퓨터 프로그램은 </a:t>
            </a:r>
            <a:r>
              <a:rPr lang="ko-KR" altLang="en-US" dirty="0" err="1"/>
              <a:t>경험으로부터</a:t>
            </a:r>
            <a:r>
              <a:rPr lang="ko-KR" altLang="en-US" dirty="0"/>
              <a:t> 학습한다고 한다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알고리즘은 데이터로부터 무엇인가를 학습하는 능력을 가진 알고리즘임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학습이란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성과</a:t>
            </a:r>
            <a:r>
              <a:rPr lang="en-US" altLang="ko-KR" dirty="0"/>
              <a:t>, </a:t>
            </a:r>
            <a:r>
              <a:rPr lang="ko-KR" altLang="en-US" dirty="0"/>
              <a:t>경험이라는 </a:t>
            </a:r>
            <a:r>
              <a:rPr lang="en-US" altLang="ko-KR" dirty="0"/>
              <a:t>3</a:t>
            </a:r>
            <a:r>
              <a:rPr lang="ko-KR" altLang="en-US" dirty="0"/>
              <a:t>가지 개념이 존재하고</a:t>
            </a:r>
            <a:r>
              <a:rPr lang="en-US" altLang="ko-KR" dirty="0"/>
              <a:t>, </a:t>
            </a:r>
            <a:r>
              <a:rPr lang="ko-KR" altLang="en-US" dirty="0"/>
              <a:t>어떠한 과제가 경험에 의해 성과가 개선되었다고 했을 때</a:t>
            </a:r>
            <a:r>
              <a:rPr lang="en-US" altLang="ko-KR" dirty="0"/>
              <a:t>. </a:t>
            </a:r>
            <a:r>
              <a:rPr lang="ko-KR" altLang="en-US" dirty="0"/>
              <a:t>이 컴퓨터 프로그램은 </a:t>
            </a:r>
            <a:r>
              <a:rPr lang="ko-KR" altLang="en-US" dirty="0" err="1"/>
              <a:t>경험으로부터</a:t>
            </a:r>
            <a:r>
              <a:rPr lang="ko-KR" altLang="en-US" dirty="0"/>
              <a:t> 학습한다고 한다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1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알고리즘은 데이터로부터 무엇인가를 학습하는 능력을 가진 알고리즘임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학습이란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성과</a:t>
            </a:r>
            <a:r>
              <a:rPr lang="en-US" altLang="ko-KR" dirty="0"/>
              <a:t>, </a:t>
            </a:r>
            <a:r>
              <a:rPr lang="ko-KR" altLang="en-US" dirty="0"/>
              <a:t>경험이라는 </a:t>
            </a:r>
            <a:r>
              <a:rPr lang="en-US" altLang="ko-KR" dirty="0"/>
              <a:t>3</a:t>
            </a:r>
            <a:r>
              <a:rPr lang="ko-KR" altLang="en-US" dirty="0"/>
              <a:t>가지 개념이 존재하고</a:t>
            </a:r>
            <a:r>
              <a:rPr lang="en-US" altLang="ko-KR" dirty="0"/>
              <a:t>, </a:t>
            </a:r>
            <a:r>
              <a:rPr lang="ko-KR" altLang="en-US" dirty="0"/>
              <a:t>어떠한 과제가 경험에 의해 성과가 개선되었다고 했을 때</a:t>
            </a:r>
            <a:r>
              <a:rPr lang="en-US" altLang="ko-KR" dirty="0"/>
              <a:t>. </a:t>
            </a:r>
            <a:r>
              <a:rPr lang="ko-KR" altLang="en-US" dirty="0"/>
              <a:t>이 컴퓨터 프로그램은 </a:t>
            </a:r>
            <a:r>
              <a:rPr lang="ko-KR" altLang="en-US" dirty="0" err="1"/>
              <a:t>경험으로부터</a:t>
            </a:r>
            <a:r>
              <a:rPr lang="ko-KR" altLang="en-US" dirty="0"/>
              <a:t> 학습한다고 한다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알고리즘은 데이터로부터 무엇인가를 학습하는 능력을 가진 알고리즘임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학습이란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성과</a:t>
            </a:r>
            <a:r>
              <a:rPr lang="en-US" altLang="ko-KR" dirty="0"/>
              <a:t>, </a:t>
            </a:r>
            <a:r>
              <a:rPr lang="ko-KR" altLang="en-US" dirty="0"/>
              <a:t>경험이라는 </a:t>
            </a:r>
            <a:r>
              <a:rPr lang="en-US" altLang="ko-KR" dirty="0"/>
              <a:t>3</a:t>
            </a:r>
            <a:r>
              <a:rPr lang="ko-KR" altLang="en-US" dirty="0"/>
              <a:t>가지 개념이 존재하고</a:t>
            </a:r>
            <a:r>
              <a:rPr lang="en-US" altLang="ko-KR" dirty="0"/>
              <a:t>, </a:t>
            </a:r>
            <a:r>
              <a:rPr lang="ko-KR" altLang="en-US" dirty="0"/>
              <a:t>어떠한 과제가 경험에 의해 성과가 개선되었다고 했을 때</a:t>
            </a:r>
            <a:r>
              <a:rPr lang="en-US" altLang="ko-KR" dirty="0"/>
              <a:t>. </a:t>
            </a:r>
            <a:r>
              <a:rPr lang="ko-KR" altLang="en-US" dirty="0"/>
              <a:t>이 컴퓨터 프로그램은 </a:t>
            </a:r>
            <a:r>
              <a:rPr lang="ko-KR" altLang="en-US" dirty="0" err="1"/>
              <a:t>경험으로부터</a:t>
            </a:r>
            <a:r>
              <a:rPr lang="ko-KR" altLang="en-US" dirty="0"/>
              <a:t> 학습한다고 한다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8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알고리즘은 데이터로부터 무엇인가를 학습하는 능력을 가진 알고리즘임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학습이란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성과</a:t>
            </a:r>
            <a:r>
              <a:rPr lang="en-US" altLang="ko-KR" dirty="0"/>
              <a:t>, </a:t>
            </a:r>
            <a:r>
              <a:rPr lang="ko-KR" altLang="en-US" dirty="0"/>
              <a:t>경험이라는 </a:t>
            </a:r>
            <a:r>
              <a:rPr lang="en-US" altLang="ko-KR" dirty="0"/>
              <a:t>3</a:t>
            </a:r>
            <a:r>
              <a:rPr lang="ko-KR" altLang="en-US" dirty="0"/>
              <a:t>가지 개념이 존재하고</a:t>
            </a:r>
            <a:r>
              <a:rPr lang="en-US" altLang="ko-KR" dirty="0"/>
              <a:t>, </a:t>
            </a:r>
            <a:r>
              <a:rPr lang="ko-KR" altLang="en-US" dirty="0"/>
              <a:t>어떠한 과제가 경험에 의해 성과가 개선되었다고 했을 때</a:t>
            </a:r>
            <a:r>
              <a:rPr lang="en-US" altLang="ko-KR" dirty="0"/>
              <a:t>. </a:t>
            </a:r>
            <a:r>
              <a:rPr lang="ko-KR" altLang="en-US" dirty="0"/>
              <a:t>이 컴퓨터 프로그램은 </a:t>
            </a:r>
            <a:r>
              <a:rPr lang="ko-KR" altLang="en-US" dirty="0" err="1"/>
              <a:t>경험으로부터</a:t>
            </a:r>
            <a:r>
              <a:rPr lang="ko-KR" altLang="en-US" dirty="0"/>
              <a:t> 학습한다고 한다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포포몬스</a:t>
            </a:r>
            <a:r>
              <a:rPr lang="ko-KR" altLang="en-US" dirty="0"/>
              <a:t> 지표 </a:t>
            </a:r>
            <a:r>
              <a:rPr lang="en-US" altLang="ko-KR" dirty="0"/>
              <a:t>P</a:t>
            </a:r>
            <a:r>
              <a:rPr lang="ko-KR" altLang="en-US" dirty="0"/>
              <a:t>는 과제 </a:t>
            </a:r>
            <a:r>
              <a:rPr lang="en-US" altLang="ko-KR" dirty="0"/>
              <a:t>T</a:t>
            </a:r>
            <a:r>
              <a:rPr lang="ko-KR" altLang="en-US" dirty="0"/>
              <a:t>에 따라 다를 수 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63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알고리즘은 데이터로부터 무엇인가를 학습하는 능력을 가진 알고리즘임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학습이란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성과</a:t>
            </a:r>
            <a:r>
              <a:rPr lang="en-US" altLang="ko-KR" dirty="0"/>
              <a:t>, </a:t>
            </a:r>
            <a:r>
              <a:rPr lang="ko-KR" altLang="en-US" dirty="0"/>
              <a:t>경험이라는 </a:t>
            </a:r>
            <a:r>
              <a:rPr lang="en-US" altLang="ko-KR" dirty="0"/>
              <a:t>3</a:t>
            </a:r>
            <a:r>
              <a:rPr lang="ko-KR" altLang="en-US" dirty="0"/>
              <a:t>가지 개념이 존재하고</a:t>
            </a:r>
            <a:r>
              <a:rPr lang="en-US" altLang="ko-KR" dirty="0"/>
              <a:t>, </a:t>
            </a:r>
            <a:r>
              <a:rPr lang="ko-KR" altLang="en-US" dirty="0"/>
              <a:t>어떠한 과제가 경험에 의해 성과가 개선되었다고 했을 때</a:t>
            </a:r>
            <a:r>
              <a:rPr lang="en-US" altLang="ko-KR" dirty="0"/>
              <a:t>. </a:t>
            </a:r>
            <a:r>
              <a:rPr lang="ko-KR" altLang="en-US" dirty="0"/>
              <a:t>이 컴퓨터 프로그램은 </a:t>
            </a:r>
            <a:r>
              <a:rPr lang="ko-KR" altLang="en-US" dirty="0" err="1"/>
              <a:t>경험으로부터</a:t>
            </a:r>
            <a:r>
              <a:rPr lang="ko-KR" altLang="en-US" dirty="0"/>
              <a:t> 학습한다고 한다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8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02/06/2023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5. Machine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Learning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Basic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2023. 2. 10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5.1.3 The Experience, 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A machine learning algorithm is an algorithm that is able to learn from data</a:t>
            </a:r>
          </a:p>
          <a:p>
            <a:r>
              <a:rPr kumimoji="1" lang="en-US" altLang="en-US" dirty="0"/>
              <a:t>What is </a:t>
            </a:r>
            <a:r>
              <a:rPr kumimoji="1" lang="en-US" altLang="en-US" b="1" dirty="0"/>
              <a:t>Learning</a:t>
            </a:r>
            <a:r>
              <a:rPr kumimoji="1" lang="en-US" altLang="en-US" dirty="0"/>
              <a:t>?</a:t>
            </a:r>
          </a:p>
          <a:p>
            <a:pPr lvl="1"/>
            <a:r>
              <a:rPr kumimoji="1" lang="en-US" altLang="en-US" dirty="0"/>
              <a:t>A computer program is said to learn from </a:t>
            </a:r>
            <a:r>
              <a:rPr kumimoji="1" lang="en-US" altLang="en-US" b="1" dirty="0"/>
              <a:t>experience E</a:t>
            </a:r>
            <a:r>
              <a:rPr kumimoji="1" lang="en-US" altLang="en-US" dirty="0"/>
              <a:t> with respect to some class of </a:t>
            </a:r>
            <a:r>
              <a:rPr kumimoji="1" lang="en-US" altLang="en-US" b="1" dirty="0"/>
              <a:t>tasks T</a:t>
            </a:r>
            <a:r>
              <a:rPr kumimoji="1" lang="en-US" altLang="en-US" dirty="0"/>
              <a:t> and </a:t>
            </a:r>
            <a:r>
              <a:rPr kumimoji="1" lang="en-US" altLang="en-US" b="1" dirty="0"/>
              <a:t>performance measure P</a:t>
            </a:r>
            <a:r>
              <a:rPr kumimoji="1" lang="en-US" altLang="en-US" dirty="0"/>
              <a:t>, if its performance at tasks in T, as measured by P, improves with experience E.</a:t>
            </a:r>
          </a:p>
        </p:txBody>
      </p:sp>
    </p:spTree>
    <p:extLst>
      <p:ext uri="{BB962C8B-B14F-4D97-AF65-F5344CB8AC3E}">
        <p14:creationId xmlns:p14="http://schemas.microsoft.com/office/powerpoint/2010/main" val="204343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en-US" dirty="0"/>
              <a:t>Summary</a:t>
            </a:r>
          </a:p>
          <a:p>
            <a:r>
              <a:rPr kumimoji="1" lang="en-US" altLang="en-US" dirty="0"/>
              <a:t>5.1 Learning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Algorithms</a:t>
            </a:r>
            <a:endParaRPr kumimoji="1" lang="en-US" altLang="en-US" dirty="0"/>
          </a:p>
          <a:p>
            <a:r>
              <a:rPr kumimoji="1" lang="en-US" altLang="en-US" dirty="0"/>
              <a:t>5.2 Capacity, Overfitting and Underfitting</a:t>
            </a:r>
          </a:p>
          <a:p>
            <a:r>
              <a:rPr kumimoji="1" lang="en-US" altLang="en-US" dirty="0"/>
              <a:t>5.3 Hyperparameters and Validation Sets</a:t>
            </a:r>
          </a:p>
          <a:p>
            <a:r>
              <a:rPr kumimoji="1" lang="en-US" altLang="en-US" dirty="0"/>
              <a:t>5.4 Estimators, Bias and Variance</a:t>
            </a:r>
          </a:p>
          <a:p>
            <a:r>
              <a:rPr kumimoji="1" lang="en-US" altLang="en-US" dirty="0"/>
              <a:t>5.5 Maximum Likelihood Estimation</a:t>
            </a:r>
          </a:p>
          <a:p>
            <a:r>
              <a:rPr kumimoji="1" lang="en-US" altLang="en-US" dirty="0"/>
              <a:t>5.6 Bayesian Statistics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 Learning Algorithms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A machine learning algorithm is an algorithm that is able to learn from data</a:t>
            </a:r>
          </a:p>
          <a:p>
            <a:r>
              <a:rPr kumimoji="1" lang="en-US" altLang="en-US" dirty="0"/>
              <a:t>What is </a:t>
            </a:r>
            <a:r>
              <a:rPr kumimoji="1" lang="en-US" altLang="en-US" b="1" dirty="0"/>
              <a:t>Learning</a:t>
            </a:r>
            <a:r>
              <a:rPr kumimoji="1" lang="en-US" altLang="en-US" dirty="0"/>
              <a:t>?</a:t>
            </a:r>
          </a:p>
          <a:p>
            <a:pPr lvl="1"/>
            <a:r>
              <a:rPr kumimoji="1" lang="en-US" altLang="en-US" dirty="0"/>
              <a:t>A computer program is said to learn from </a:t>
            </a:r>
            <a:r>
              <a:rPr kumimoji="1" lang="en-US" altLang="en-US" b="1" dirty="0"/>
              <a:t>experience E</a:t>
            </a:r>
            <a:r>
              <a:rPr kumimoji="1" lang="en-US" altLang="en-US" dirty="0"/>
              <a:t> with respect to some class of </a:t>
            </a:r>
            <a:r>
              <a:rPr kumimoji="1" lang="en-US" altLang="en-US" b="1" dirty="0"/>
              <a:t>tasks T</a:t>
            </a:r>
            <a:r>
              <a:rPr kumimoji="1" lang="en-US" altLang="en-US" dirty="0"/>
              <a:t> and </a:t>
            </a:r>
            <a:r>
              <a:rPr kumimoji="1" lang="en-US" altLang="en-US" b="1" dirty="0"/>
              <a:t>performance measure P</a:t>
            </a:r>
            <a:r>
              <a:rPr kumimoji="1" lang="en-US" altLang="en-US" dirty="0"/>
              <a:t>, if its performance at tasks in T, as measured by P, improves with experience E.</a:t>
            </a:r>
          </a:p>
        </p:txBody>
      </p:sp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5.1.1 The Task, 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Many Kinds of tasks can be solved with machine learning. Some of the most common ML tasks include the following:</a:t>
            </a:r>
          </a:p>
          <a:p>
            <a:r>
              <a:rPr kumimoji="1" lang="en-US" altLang="en-US" b="1" dirty="0"/>
              <a:t>Classification</a:t>
            </a:r>
          </a:p>
          <a:p>
            <a:r>
              <a:rPr kumimoji="1" lang="en-US" altLang="en-US" b="1" dirty="0"/>
              <a:t>Classification with missing inputs</a:t>
            </a:r>
          </a:p>
          <a:p>
            <a:endParaRPr kumimoji="1" lang="en-US" altLang="en-US" b="1" dirty="0"/>
          </a:p>
          <a:p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18667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5.1.1 The Task, 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Regression</a:t>
            </a:r>
          </a:p>
          <a:p>
            <a:r>
              <a:rPr kumimoji="1" lang="en-US" altLang="en-US" b="1" dirty="0"/>
              <a:t>Transcription</a:t>
            </a:r>
          </a:p>
          <a:p>
            <a:r>
              <a:rPr kumimoji="1" lang="en-US" altLang="en-US" b="1" dirty="0"/>
              <a:t>Machine translation</a:t>
            </a:r>
          </a:p>
          <a:p>
            <a:endParaRPr kumimoji="1" lang="en-US" altLang="en-US" b="1" dirty="0"/>
          </a:p>
          <a:p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54565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5.1.1 The Task, 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Structured output</a:t>
            </a:r>
          </a:p>
          <a:p>
            <a:r>
              <a:rPr kumimoji="1" lang="en-US" altLang="en-US" b="1" dirty="0"/>
              <a:t>Anomaly detection</a:t>
            </a:r>
          </a:p>
          <a:p>
            <a:r>
              <a:rPr kumimoji="1" lang="en-US" altLang="en-US" b="1" dirty="0"/>
              <a:t>Synthesis and sampling</a:t>
            </a:r>
          </a:p>
          <a:p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5757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5.1.1 The Task, 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Imputation of missing values</a:t>
            </a:r>
          </a:p>
          <a:p>
            <a:r>
              <a:rPr kumimoji="1" lang="en-US" altLang="en-US" b="1" dirty="0"/>
              <a:t>Denoising</a:t>
            </a:r>
          </a:p>
          <a:p>
            <a:r>
              <a:rPr kumimoji="1" lang="en-US" altLang="en-US" b="1" dirty="0"/>
              <a:t>Density estimation</a:t>
            </a:r>
          </a:p>
          <a:p>
            <a:endParaRPr kumimoji="1" lang="en-US" altLang="en-US" b="1" dirty="0"/>
          </a:p>
          <a:p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38579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5.1.2 The Performance Measure, 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performance measure P</a:t>
            </a:r>
            <a:r>
              <a:rPr kumimoji="1" lang="en-US" altLang="en-US" dirty="0"/>
              <a:t> </a:t>
            </a:r>
            <a:r>
              <a:rPr kumimoji="1" lang="en-US" altLang="en-US" b="1" dirty="0"/>
              <a:t>is speciﬁc </a:t>
            </a:r>
            <a:r>
              <a:rPr kumimoji="1" lang="en-US" altLang="en-US" dirty="0"/>
              <a:t>to the </a:t>
            </a:r>
            <a:r>
              <a:rPr kumimoji="1" lang="en-US" altLang="en-US" b="1" dirty="0"/>
              <a:t>task T </a:t>
            </a:r>
            <a:r>
              <a:rPr kumimoji="1" lang="en-US" altLang="en-US" dirty="0"/>
              <a:t>being carried out by the system</a:t>
            </a:r>
          </a:p>
        </p:txBody>
      </p:sp>
    </p:spTree>
    <p:extLst>
      <p:ext uri="{BB962C8B-B14F-4D97-AF65-F5344CB8AC3E}">
        <p14:creationId xmlns:p14="http://schemas.microsoft.com/office/powerpoint/2010/main" val="40414059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514</Words>
  <Application>Microsoft Office PowerPoint</Application>
  <PresentationFormat>와이드스크린</PresentationFormat>
  <Paragraphs>67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Courier New</vt:lpstr>
      <vt:lpstr>Wingdings</vt:lpstr>
      <vt:lpstr>1_디자인 사용자 지정</vt:lpstr>
      <vt:lpstr>5. Machine Learning Basic</vt:lpstr>
      <vt:lpstr>Summary</vt:lpstr>
      <vt:lpstr>Contents</vt:lpstr>
      <vt:lpstr>5.1 Learning Algorithms</vt:lpstr>
      <vt:lpstr>5.1.1 The Task, T</vt:lpstr>
      <vt:lpstr>5.1.1 The Task, T</vt:lpstr>
      <vt:lpstr>5.1.1 The Task, T</vt:lpstr>
      <vt:lpstr>5.1.1 The Task, T</vt:lpstr>
      <vt:lpstr>5.1.2 The Performance Measure, P</vt:lpstr>
      <vt:lpstr>5.1.3 The Experience, 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김동현</cp:lastModifiedBy>
  <cp:revision>147</cp:revision>
  <dcterms:created xsi:type="dcterms:W3CDTF">2022-07-12T16:13:48Z</dcterms:created>
  <dcterms:modified xsi:type="dcterms:W3CDTF">2023-02-06T08:20:13Z</dcterms:modified>
</cp:coreProperties>
</file>