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"/>
  </p:notesMasterIdLst>
  <p:sldIdLst>
    <p:sldId id="257" r:id="rId2"/>
    <p:sldId id="259" r:id="rId3"/>
    <p:sldId id="278" r:id="rId4"/>
    <p:sldId id="27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5. Machine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Basic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2023. 2. 10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5.1 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Algorithms</a:t>
            </a:r>
            <a:endParaRPr kumimoji="1" lang="en-US" altLang="en-US" dirty="0"/>
          </a:p>
          <a:p>
            <a:r>
              <a:rPr kumimoji="1" lang="en-US" altLang="en-US" dirty="0"/>
              <a:t>5.2 Capacity, Overfitting and Underfitting</a:t>
            </a:r>
          </a:p>
          <a:p>
            <a:r>
              <a:rPr kumimoji="1" lang="en-US" altLang="en-US" dirty="0"/>
              <a:t>5.3 Hyperparameters and Validation Sets</a:t>
            </a:r>
          </a:p>
          <a:p>
            <a:r>
              <a:rPr kumimoji="1" lang="en-US" altLang="en-US" dirty="0"/>
              <a:t>5.4 Estimators, Bias and Variance</a:t>
            </a:r>
          </a:p>
          <a:p>
            <a:r>
              <a:rPr kumimoji="1" lang="en-US" altLang="en-US" dirty="0"/>
              <a:t>5.5 Maximum Likelihood Estimation</a:t>
            </a:r>
          </a:p>
          <a:p>
            <a:r>
              <a:rPr kumimoji="1" lang="en-US" altLang="en-US" dirty="0"/>
              <a:t>5.6 Bayesian Statistics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 Learning Algorithms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112</Words>
  <Application>Microsoft Office PowerPoint</Application>
  <PresentationFormat>와이드스크린</PresentationFormat>
  <Paragraphs>21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Courier New</vt:lpstr>
      <vt:lpstr>Wingdings</vt:lpstr>
      <vt:lpstr>1_디자인 사용자 지정</vt:lpstr>
      <vt:lpstr>5. Machine Learning Basic</vt:lpstr>
      <vt:lpstr>Summary</vt:lpstr>
      <vt:lpstr>Contents</vt:lpstr>
      <vt:lpstr>5.1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김동현</cp:lastModifiedBy>
  <cp:revision>135</cp:revision>
  <dcterms:created xsi:type="dcterms:W3CDTF">2022-07-12T16:13:48Z</dcterms:created>
  <dcterms:modified xsi:type="dcterms:W3CDTF">2023-02-06T07:38:58Z</dcterms:modified>
</cp:coreProperties>
</file>